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8"/>
  </p:notesMasterIdLst>
  <p:sldIdLst>
    <p:sldId id="256" r:id="rId2"/>
    <p:sldId id="257" r:id="rId3"/>
    <p:sldId id="266" r:id="rId4"/>
    <p:sldId id="258" r:id="rId5"/>
    <p:sldId id="259" r:id="rId6"/>
    <p:sldId id="260" r:id="rId7"/>
    <p:sldId id="261" r:id="rId8"/>
    <p:sldId id="262" r:id="rId9"/>
    <p:sldId id="267" r:id="rId10"/>
    <p:sldId id="270" r:id="rId11"/>
    <p:sldId id="268" r:id="rId12"/>
    <p:sldId id="269" r:id="rId13"/>
    <p:sldId id="271" r:id="rId14"/>
    <p:sldId id="263" r:id="rId15"/>
    <p:sldId id="264" r:id="rId16"/>
    <p:sldId id="265" r:id="rId17"/>
  </p:sldIdLst>
  <p:sldSz cx="9144000" cy="5143500" type="screen16x9"/>
  <p:notesSz cx="6858000" cy="9144000"/>
  <p:embeddedFontLst>
    <p:embeddedFont>
      <p:font typeface="Lustria" panose="020B0604020202020204" charset="0"/>
      <p:regular r:id="rId19"/>
    </p:embeddedFont>
    <p:embeddedFont>
      <p:font typeface="Open Sans" panose="020B0606030504020204" pitchFamily="34" charset="0"/>
      <p:regular r:id="rId20"/>
      <p:bold r:id="rId21"/>
      <p:italic r:id="rId22"/>
      <p:boldItalic r:id="rId2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87" d="100"/>
          <a:sy n="187" d="100"/>
        </p:scale>
        <p:origin x="162" y="37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svg"/><Relationship Id="rId1" Type="http://schemas.openxmlformats.org/officeDocument/2006/relationships/image" Target="../media/image14.png"/><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svg"/><Relationship Id="rId1" Type="http://schemas.openxmlformats.org/officeDocument/2006/relationships/image" Target="../media/image14.png"/><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4B3CCB5-9A9A-4A96-840C-033382D0DDB9}"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112E00DD-74A9-4BC7-B8D2-D7E9429C404D}">
      <dgm:prSet/>
      <dgm:spPr/>
      <dgm:t>
        <a:bodyPr/>
        <a:lstStyle/>
        <a:p>
          <a:r>
            <a:rPr lang="en-US" b="0" i="0"/>
            <a:t>Look further into our random forest regressor to improve through modeling techniques and modifying hyperparameters</a:t>
          </a:r>
          <a:endParaRPr lang="en-US"/>
        </a:p>
      </dgm:t>
    </dgm:pt>
    <dgm:pt modelId="{BAAF5B2A-7965-4239-874C-7826B19DAF18}" type="parTrans" cxnId="{1899C44D-DE0A-4150-828B-06F0F1A781B4}">
      <dgm:prSet/>
      <dgm:spPr/>
      <dgm:t>
        <a:bodyPr/>
        <a:lstStyle/>
        <a:p>
          <a:endParaRPr lang="en-US"/>
        </a:p>
      </dgm:t>
    </dgm:pt>
    <dgm:pt modelId="{6D856D04-03E2-4FE9-A659-2D28287F139F}" type="sibTrans" cxnId="{1899C44D-DE0A-4150-828B-06F0F1A781B4}">
      <dgm:prSet/>
      <dgm:spPr/>
      <dgm:t>
        <a:bodyPr/>
        <a:lstStyle/>
        <a:p>
          <a:endParaRPr lang="en-US"/>
        </a:p>
      </dgm:t>
    </dgm:pt>
    <dgm:pt modelId="{8CB71489-F96A-4999-A2C6-66DB3D886CB7}">
      <dgm:prSet/>
      <dgm:spPr/>
      <dgm:t>
        <a:bodyPr/>
        <a:lstStyle/>
        <a:p>
          <a:r>
            <a:rPr lang="en-US" b="0" i="0"/>
            <a:t>Add other features related to the most important features found from our initial model run throughs</a:t>
          </a:r>
          <a:endParaRPr lang="en-US"/>
        </a:p>
      </dgm:t>
    </dgm:pt>
    <dgm:pt modelId="{6B8DC70D-7D4D-4A95-BB74-CED521A23731}" type="parTrans" cxnId="{724832DA-B3E4-4DA1-AF1F-5AE967D888E2}">
      <dgm:prSet/>
      <dgm:spPr/>
      <dgm:t>
        <a:bodyPr/>
        <a:lstStyle/>
        <a:p>
          <a:endParaRPr lang="en-US"/>
        </a:p>
      </dgm:t>
    </dgm:pt>
    <dgm:pt modelId="{611675A5-56A1-4B7C-82EF-98D1DF98B857}" type="sibTrans" cxnId="{724832DA-B3E4-4DA1-AF1F-5AE967D888E2}">
      <dgm:prSet/>
      <dgm:spPr/>
      <dgm:t>
        <a:bodyPr/>
        <a:lstStyle/>
        <a:p>
          <a:endParaRPr lang="en-US"/>
        </a:p>
      </dgm:t>
    </dgm:pt>
    <dgm:pt modelId="{6EDF9561-21D7-4B10-9B18-3F8950EF7658}">
      <dgm:prSet/>
      <dgm:spPr/>
      <dgm:t>
        <a:bodyPr/>
        <a:lstStyle/>
        <a:p>
          <a:r>
            <a:rPr lang="en-US" b="0" i="0"/>
            <a:t>Help to improve performance on other models</a:t>
          </a:r>
          <a:endParaRPr lang="en-US"/>
        </a:p>
      </dgm:t>
    </dgm:pt>
    <dgm:pt modelId="{F4822E88-0729-4E08-8EBC-D6B659C2D151}" type="parTrans" cxnId="{332A32D4-A251-41A1-9B58-7C662ED41AA8}">
      <dgm:prSet/>
      <dgm:spPr/>
      <dgm:t>
        <a:bodyPr/>
        <a:lstStyle/>
        <a:p>
          <a:endParaRPr lang="en-US"/>
        </a:p>
      </dgm:t>
    </dgm:pt>
    <dgm:pt modelId="{C510DD7F-34CC-4002-8863-A62781FED0B5}" type="sibTrans" cxnId="{332A32D4-A251-41A1-9B58-7C662ED41AA8}">
      <dgm:prSet/>
      <dgm:spPr/>
      <dgm:t>
        <a:bodyPr/>
        <a:lstStyle/>
        <a:p>
          <a:endParaRPr lang="en-US"/>
        </a:p>
      </dgm:t>
    </dgm:pt>
    <dgm:pt modelId="{3600BD61-B45F-45E6-9DD0-02E58A4073C1}" type="pres">
      <dgm:prSet presAssocID="{B4B3CCB5-9A9A-4A96-840C-033382D0DDB9}" presName="root" presStyleCnt="0">
        <dgm:presLayoutVars>
          <dgm:dir/>
          <dgm:resizeHandles val="exact"/>
        </dgm:presLayoutVars>
      </dgm:prSet>
      <dgm:spPr/>
    </dgm:pt>
    <dgm:pt modelId="{F2EF52AC-FAC1-42DB-B254-EAD9E0C9D23E}" type="pres">
      <dgm:prSet presAssocID="{112E00DD-74A9-4BC7-B8D2-D7E9429C404D}" presName="compNode" presStyleCnt="0"/>
      <dgm:spPr/>
    </dgm:pt>
    <dgm:pt modelId="{25F10E2F-67B9-4FF8-B79E-67CF6F6109C6}" type="pres">
      <dgm:prSet presAssocID="{112E00DD-74A9-4BC7-B8D2-D7E9429C404D}" presName="bgRect" presStyleLbl="bgShp" presStyleIdx="0" presStyleCnt="3"/>
      <dgm:spPr/>
    </dgm:pt>
    <dgm:pt modelId="{C0FD1912-2A54-47C9-8B15-21F1CAB45BD4}" type="pres">
      <dgm:prSet presAssocID="{112E00DD-74A9-4BC7-B8D2-D7E9429C404D}"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eciduous tree"/>
        </a:ext>
      </dgm:extLst>
    </dgm:pt>
    <dgm:pt modelId="{11085BB7-5FC3-4491-A6B8-0BEC6D5B55BD}" type="pres">
      <dgm:prSet presAssocID="{112E00DD-74A9-4BC7-B8D2-D7E9429C404D}" presName="spaceRect" presStyleCnt="0"/>
      <dgm:spPr/>
    </dgm:pt>
    <dgm:pt modelId="{47A291FF-D2CB-431E-BE1D-2FC17ED9869F}" type="pres">
      <dgm:prSet presAssocID="{112E00DD-74A9-4BC7-B8D2-D7E9429C404D}" presName="parTx" presStyleLbl="revTx" presStyleIdx="0" presStyleCnt="3">
        <dgm:presLayoutVars>
          <dgm:chMax val="0"/>
          <dgm:chPref val="0"/>
        </dgm:presLayoutVars>
      </dgm:prSet>
      <dgm:spPr/>
    </dgm:pt>
    <dgm:pt modelId="{F3B438E2-4142-40E6-91F2-853DEA0F63C8}" type="pres">
      <dgm:prSet presAssocID="{6D856D04-03E2-4FE9-A659-2D28287F139F}" presName="sibTrans" presStyleCnt="0"/>
      <dgm:spPr/>
    </dgm:pt>
    <dgm:pt modelId="{C752CE06-6C96-40D5-A132-6C5E42D6632D}" type="pres">
      <dgm:prSet presAssocID="{8CB71489-F96A-4999-A2C6-66DB3D886CB7}" presName="compNode" presStyleCnt="0"/>
      <dgm:spPr/>
    </dgm:pt>
    <dgm:pt modelId="{AAC93940-E35C-45FE-B534-8111B3A33FC6}" type="pres">
      <dgm:prSet presAssocID="{8CB71489-F96A-4999-A2C6-66DB3D886CB7}" presName="bgRect" presStyleLbl="bgShp" presStyleIdx="1" presStyleCnt="3"/>
      <dgm:spPr/>
    </dgm:pt>
    <dgm:pt modelId="{EF2D93F9-FB63-4173-AA72-9029E1FD968D}" type="pres">
      <dgm:prSet presAssocID="{8CB71489-F96A-4999-A2C6-66DB3D886CB7}"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eckmark"/>
        </a:ext>
      </dgm:extLst>
    </dgm:pt>
    <dgm:pt modelId="{B115103A-47F1-40DC-A079-0B96BA2D8122}" type="pres">
      <dgm:prSet presAssocID="{8CB71489-F96A-4999-A2C6-66DB3D886CB7}" presName="spaceRect" presStyleCnt="0"/>
      <dgm:spPr/>
    </dgm:pt>
    <dgm:pt modelId="{7D91A4CF-53D9-44DC-B928-22E2482DDCFA}" type="pres">
      <dgm:prSet presAssocID="{8CB71489-F96A-4999-A2C6-66DB3D886CB7}" presName="parTx" presStyleLbl="revTx" presStyleIdx="1" presStyleCnt="3">
        <dgm:presLayoutVars>
          <dgm:chMax val="0"/>
          <dgm:chPref val="0"/>
        </dgm:presLayoutVars>
      </dgm:prSet>
      <dgm:spPr/>
    </dgm:pt>
    <dgm:pt modelId="{1117E712-553C-4A38-9CD4-C62D7BA82642}" type="pres">
      <dgm:prSet presAssocID="{611675A5-56A1-4B7C-82EF-98D1DF98B857}" presName="sibTrans" presStyleCnt="0"/>
      <dgm:spPr/>
    </dgm:pt>
    <dgm:pt modelId="{040C8FD5-C413-46AD-B537-31BEA46CF4AE}" type="pres">
      <dgm:prSet presAssocID="{6EDF9561-21D7-4B10-9B18-3F8950EF7658}" presName="compNode" presStyleCnt="0"/>
      <dgm:spPr/>
    </dgm:pt>
    <dgm:pt modelId="{C78C461E-197C-41B6-8F2E-36D9DFE9292D}" type="pres">
      <dgm:prSet presAssocID="{6EDF9561-21D7-4B10-9B18-3F8950EF7658}" presName="bgRect" presStyleLbl="bgShp" presStyleIdx="2" presStyleCnt="3"/>
      <dgm:spPr/>
    </dgm:pt>
    <dgm:pt modelId="{42560BC5-3E0F-4061-A1C6-685351F47B28}" type="pres">
      <dgm:prSet presAssocID="{6EDF9561-21D7-4B10-9B18-3F8950EF7658}"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Upward trend"/>
        </a:ext>
      </dgm:extLst>
    </dgm:pt>
    <dgm:pt modelId="{0D3CEC45-E607-4F0C-BD68-EB63F3C4B15F}" type="pres">
      <dgm:prSet presAssocID="{6EDF9561-21D7-4B10-9B18-3F8950EF7658}" presName="spaceRect" presStyleCnt="0"/>
      <dgm:spPr/>
    </dgm:pt>
    <dgm:pt modelId="{E4AA0BDB-B178-4E55-8554-AE2E39427C50}" type="pres">
      <dgm:prSet presAssocID="{6EDF9561-21D7-4B10-9B18-3F8950EF7658}" presName="parTx" presStyleLbl="revTx" presStyleIdx="2" presStyleCnt="3">
        <dgm:presLayoutVars>
          <dgm:chMax val="0"/>
          <dgm:chPref val="0"/>
        </dgm:presLayoutVars>
      </dgm:prSet>
      <dgm:spPr/>
    </dgm:pt>
  </dgm:ptLst>
  <dgm:cxnLst>
    <dgm:cxn modelId="{A9C0BC4A-3F32-44E2-8A1B-12AB610CA4B3}" type="presOf" srcId="{112E00DD-74A9-4BC7-B8D2-D7E9429C404D}" destId="{47A291FF-D2CB-431E-BE1D-2FC17ED9869F}" srcOrd="0" destOrd="0" presId="urn:microsoft.com/office/officeart/2018/2/layout/IconVerticalSolidList"/>
    <dgm:cxn modelId="{1899C44D-DE0A-4150-828B-06F0F1A781B4}" srcId="{B4B3CCB5-9A9A-4A96-840C-033382D0DDB9}" destId="{112E00DD-74A9-4BC7-B8D2-D7E9429C404D}" srcOrd="0" destOrd="0" parTransId="{BAAF5B2A-7965-4239-874C-7826B19DAF18}" sibTransId="{6D856D04-03E2-4FE9-A659-2D28287F139F}"/>
    <dgm:cxn modelId="{2282619F-76F6-4C06-9589-1F3385DBBFE0}" type="presOf" srcId="{6EDF9561-21D7-4B10-9B18-3F8950EF7658}" destId="{E4AA0BDB-B178-4E55-8554-AE2E39427C50}" srcOrd="0" destOrd="0" presId="urn:microsoft.com/office/officeart/2018/2/layout/IconVerticalSolidList"/>
    <dgm:cxn modelId="{B33BE7AD-E11B-4D1E-A3D5-1D0363ECFA05}" type="presOf" srcId="{8CB71489-F96A-4999-A2C6-66DB3D886CB7}" destId="{7D91A4CF-53D9-44DC-B928-22E2482DDCFA}" srcOrd="0" destOrd="0" presId="urn:microsoft.com/office/officeart/2018/2/layout/IconVerticalSolidList"/>
    <dgm:cxn modelId="{0F98D2D1-04DD-46B6-BAD9-A1975860002A}" type="presOf" srcId="{B4B3CCB5-9A9A-4A96-840C-033382D0DDB9}" destId="{3600BD61-B45F-45E6-9DD0-02E58A4073C1}" srcOrd="0" destOrd="0" presId="urn:microsoft.com/office/officeart/2018/2/layout/IconVerticalSolidList"/>
    <dgm:cxn modelId="{332A32D4-A251-41A1-9B58-7C662ED41AA8}" srcId="{B4B3CCB5-9A9A-4A96-840C-033382D0DDB9}" destId="{6EDF9561-21D7-4B10-9B18-3F8950EF7658}" srcOrd="2" destOrd="0" parTransId="{F4822E88-0729-4E08-8EBC-D6B659C2D151}" sibTransId="{C510DD7F-34CC-4002-8863-A62781FED0B5}"/>
    <dgm:cxn modelId="{724832DA-B3E4-4DA1-AF1F-5AE967D888E2}" srcId="{B4B3CCB5-9A9A-4A96-840C-033382D0DDB9}" destId="{8CB71489-F96A-4999-A2C6-66DB3D886CB7}" srcOrd="1" destOrd="0" parTransId="{6B8DC70D-7D4D-4A95-BB74-CED521A23731}" sibTransId="{611675A5-56A1-4B7C-82EF-98D1DF98B857}"/>
    <dgm:cxn modelId="{7B588955-3FC5-4024-B885-791D8FA780EB}" type="presParOf" srcId="{3600BD61-B45F-45E6-9DD0-02E58A4073C1}" destId="{F2EF52AC-FAC1-42DB-B254-EAD9E0C9D23E}" srcOrd="0" destOrd="0" presId="urn:microsoft.com/office/officeart/2018/2/layout/IconVerticalSolidList"/>
    <dgm:cxn modelId="{3D8FDF68-7335-4870-A623-193DE97CCB0D}" type="presParOf" srcId="{F2EF52AC-FAC1-42DB-B254-EAD9E0C9D23E}" destId="{25F10E2F-67B9-4FF8-B79E-67CF6F6109C6}" srcOrd="0" destOrd="0" presId="urn:microsoft.com/office/officeart/2018/2/layout/IconVerticalSolidList"/>
    <dgm:cxn modelId="{E828A310-A740-41BA-900A-D101342A81B0}" type="presParOf" srcId="{F2EF52AC-FAC1-42DB-B254-EAD9E0C9D23E}" destId="{C0FD1912-2A54-47C9-8B15-21F1CAB45BD4}" srcOrd="1" destOrd="0" presId="urn:microsoft.com/office/officeart/2018/2/layout/IconVerticalSolidList"/>
    <dgm:cxn modelId="{4A126EC9-CBD2-4E2B-A3BF-E927C16F446F}" type="presParOf" srcId="{F2EF52AC-FAC1-42DB-B254-EAD9E0C9D23E}" destId="{11085BB7-5FC3-4491-A6B8-0BEC6D5B55BD}" srcOrd="2" destOrd="0" presId="urn:microsoft.com/office/officeart/2018/2/layout/IconVerticalSolidList"/>
    <dgm:cxn modelId="{066909EC-CA85-4A55-8B66-E4D57C591640}" type="presParOf" srcId="{F2EF52AC-FAC1-42DB-B254-EAD9E0C9D23E}" destId="{47A291FF-D2CB-431E-BE1D-2FC17ED9869F}" srcOrd="3" destOrd="0" presId="urn:microsoft.com/office/officeart/2018/2/layout/IconVerticalSolidList"/>
    <dgm:cxn modelId="{3E30BC17-D353-4E83-85D7-D79A3CA18BFA}" type="presParOf" srcId="{3600BD61-B45F-45E6-9DD0-02E58A4073C1}" destId="{F3B438E2-4142-40E6-91F2-853DEA0F63C8}" srcOrd="1" destOrd="0" presId="urn:microsoft.com/office/officeart/2018/2/layout/IconVerticalSolidList"/>
    <dgm:cxn modelId="{04D00F33-6AD8-445F-8AE6-F61650348669}" type="presParOf" srcId="{3600BD61-B45F-45E6-9DD0-02E58A4073C1}" destId="{C752CE06-6C96-40D5-A132-6C5E42D6632D}" srcOrd="2" destOrd="0" presId="urn:microsoft.com/office/officeart/2018/2/layout/IconVerticalSolidList"/>
    <dgm:cxn modelId="{2D11BE9D-6058-4B94-B706-1897AB5DD92D}" type="presParOf" srcId="{C752CE06-6C96-40D5-A132-6C5E42D6632D}" destId="{AAC93940-E35C-45FE-B534-8111B3A33FC6}" srcOrd="0" destOrd="0" presId="urn:microsoft.com/office/officeart/2018/2/layout/IconVerticalSolidList"/>
    <dgm:cxn modelId="{D9EE9668-D0D1-44EE-8F15-27B363B2B879}" type="presParOf" srcId="{C752CE06-6C96-40D5-A132-6C5E42D6632D}" destId="{EF2D93F9-FB63-4173-AA72-9029E1FD968D}" srcOrd="1" destOrd="0" presId="urn:microsoft.com/office/officeart/2018/2/layout/IconVerticalSolidList"/>
    <dgm:cxn modelId="{57CA9C75-D32E-4713-8536-8D2E317814A1}" type="presParOf" srcId="{C752CE06-6C96-40D5-A132-6C5E42D6632D}" destId="{B115103A-47F1-40DC-A079-0B96BA2D8122}" srcOrd="2" destOrd="0" presId="urn:microsoft.com/office/officeart/2018/2/layout/IconVerticalSolidList"/>
    <dgm:cxn modelId="{C4691C01-3F77-412A-A5D1-EE07B015B8E5}" type="presParOf" srcId="{C752CE06-6C96-40D5-A132-6C5E42D6632D}" destId="{7D91A4CF-53D9-44DC-B928-22E2482DDCFA}" srcOrd="3" destOrd="0" presId="urn:microsoft.com/office/officeart/2018/2/layout/IconVerticalSolidList"/>
    <dgm:cxn modelId="{AA068F24-F0E8-472B-9497-D84FC0B237F6}" type="presParOf" srcId="{3600BD61-B45F-45E6-9DD0-02E58A4073C1}" destId="{1117E712-553C-4A38-9CD4-C62D7BA82642}" srcOrd="3" destOrd="0" presId="urn:microsoft.com/office/officeart/2018/2/layout/IconVerticalSolidList"/>
    <dgm:cxn modelId="{B8D1F00B-E92E-401C-B630-EA81321D075B}" type="presParOf" srcId="{3600BD61-B45F-45E6-9DD0-02E58A4073C1}" destId="{040C8FD5-C413-46AD-B537-31BEA46CF4AE}" srcOrd="4" destOrd="0" presId="urn:microsoft.com/office/officeart/2018/2/layout/IconVerticalSolidList"/>
    <dgm:cxn modelId="{9498AE9C-C833-4DF1-A9D9-DC7D6DC64235}" type="presParOf" srcId="{040C8FD5-C413-46AD-B537-31BEA46CF4AE}" destId="{C78C461E-197C-41B6-8F2E-36D9DFE9292D}" srcOrd="0" destOrd="0" presId="urn:microsoft.com/office/officeart/2018/2/layout/IconVerticalSolidList"/>
    <dgm:cxn modelId="{3B529671-FD92-4967-BE08-5E9A5D915DA4}" type="presParOf" srcId="{040C8FD5-C413-46AD-B537-31BEA46CF4AE}" destId="{42560BC5-3E0F-4061-A1C6-685351F47B28}" srcOrd="1" destOrd="0" presId="urn:microsoft.com/office/officeart/2018/2/layout/IconVerticalSolidList"/>
    <dgm:cxn modelId="{DF54FAEB-FA4B-4F79-B01E-1529268D883A}" type="presParOf" srcId="{040C8FD5-C413-46AD-B537-31BEA46CF4AE}" destId="{0D3CEC45-E607-4F0C-BD68-EB63F3C4B15F}" srcOrd="2" destOrd="0" presId="urn:microsoft.com/office/officeart/2018/2/layout/IconVerticalSolidList"/>
    <dgm:cxn modelId="{0F1E38B1-3959-4F7E-B447-9547CA1D5CD3}" type="presParOf" srcId="{040C8FD5-C413-46AD-B537-31BEA46CF4AE}" destId="{E4AA0BDB-B178-4E55-8554-AE2E39427C50}"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F10E2F-67B9-4FF8-B79E-67CF6F6109C6}">
      <dsp:nvSpPr>
        <dsp:cNvPr id="0" name=""/>
        <dsp:cNvSpPr/>
      </dsp:nvSpPr>
      <dsp:spPr>
        <a:xfrm>
          <a:off x="0" y="398"/>
          <a:ext cx="8018400" cy="93246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0FD1912-2A54-47C9-8B15-21F1CAB45BD4}">
      <dsp:nvSpPr>
        <dsp:cNvPr id="0" name=""/>
        <dsp:cNvSpPr/>
      </dsp:nvSpPr>
      <dsp:spPr>
        <a:xfrm>
          <a:off x="282069" y="210202"/>
          <a:ext cx="512853" cy="51285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7A291FF-D2CB-431E-BE1D-2FC17ED9869F}">
      <dsp:nvSpPr>
        <dsp:cNvPr id="0" name=""/>
        <dsp:cNvSpPr/>
      </dsp:nvSpPr>
      <dsp:spPr>
        <a:xfrm>
          <a:off x="1076991" y="398"/>
          <a:ext cx="6941408" cy="9324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685" tIns="98685" rIns="98685" bIns="98685" numCol="1" spcCol="1270" anchor="ctr" anchorCtr="0">
          <a:noAutofit/>
        </a:bodyPr>
        <a:lstStyle/>
        <a:p>
          <a:pPr marL="0" lvl="0" indent="0" algn="l" defTabSz="844550">
            <a:lnSpc>
              <a:spcPct val="90000"/>
            </a:lnSpc>
            <a:spcBef>
              <a:spcPct val="0"/>
            </a:spcBef>
            <a:spcAft>
              <a:spcPct val="35000"/>
            </a:spcAft>
            <a:buNone/>
          </a:pPr>
          <a:r>
            <a:rPr lang="en-US" sz="1900" b="0" i="0" kern="1200"/>
            <a:t>Look further into our random forest regressor to improve through modeling techniques and modifying hyperparameters</a:t>
          </a:r>
          <a:endParaRPr lang="en-US" sz="1900" kern="1200"/>
        </a:p>
      </dsp:txBody>
      <dsp:txXfrm>
        <a:off x="1076991" y="398"/>
        <a:ext cx="6941408" cy="932460"/>
      </dsp:txXfrm>
    </dsp:sp>
    <dsp:sp modelId="{AAC93940-E35C-45FE-B534-8111B3A33FC6}">
      <dsp:nvSpPr>
        <dsp:cNvPr id="0" name=""/>
        <dsp:cNvSpPr/>
      </dsp:nvSpPr>
      <dsp:spPr>
        <a:xfrm>
          <a:off x="0" y="1165973"/>
          <a:ext cx="8018400" cy="93246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F2D93F9-FB63-4173-AA72-9029E1FD968D}">
      <dsp:nvSpPr>
        <dsp:cNvPr id="0" name=""/>
        <dsp:cNvSpPr/>
      </dsp:nvSpPr>
      <dsp:spPr>
        <a:xfrm>
          <a:off x="282069" y="1375777"/>
          <a:ext cx="512853" cy="51285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D91A4CF-53D9-44DC-B928-22E2482DDCFA}">
      <dsp:nvSpPr>
        <dsp:cNvPr id="0" name=""/>
        <dsp:cNvSpPr/>
      </dsp:nvSpPr>
      <dsp:spPr>
        <a:xfrm>
          <a:off x="1076991" y="1165973"/>
          <a:ext cx="6941408" cy="9324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685" tIns="98685" rIns="98685" bIns="98685" numCol="1" spcCol="1270" anchor="ctr" anchorCtr="0">
          <a:noAutofit/>
        </a:bodyPr>
        <a:lstStyle/>
        <a:p>
          <a:pPr marL="0" lvl="0" indent="0" algn="l" defTabSz="844550">
            <a:lnSpc>
              <a:spcPct val="90000"/>
            </a:lnSpc>
            <a:spcBef>
              <a:spcPct val="0"/>
            </a:spcBef>
            <a:spcAft>
              <a:spcPct val="35000"/>
            </a:spcAft>
            <a:buNone/>
          </a:pPr>
          <a:r>
            <a:rPr lang="en-US" sz="1900" b="0" i="0" kern="1200"/>
            <a:t>Add other features related to the most important features found from our initial model run throughs</a:t>
          </a:r>
          <a:endParaRPr lang="en-US" sz="1900" kern="1200"/>
        </a:p>
      </dsp:txBody>
      <dsp:txXfrm>
        <a:off x="1076991" y="1165973"/>
        <a:ext cx="6941408" cy="932460"/>
      </dsp:txXfrm>
    </dsp:sp>
    <dsp:sp modelId="{C78C461E-197C-41B6-8F2E-36D9DFE9292D}">
      <dsp:nvSpPr>
        <dsp:cNvPr id="0" name=""/>
        <dsp:cNvSpPr/>
      </dsp:nvSpPr>
      <dsp:spPr>
        <a:xfrm>
          <a:off x="0" y="2331549"/>
          <a:ext cx="8018400" cy="93246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2560BC5-3E0F-4061-A1C6-685351F47B28}">
      <dsp:nvSpPr>
        <dsp:cNvPr id="0" name=""/>
        <dsp:cNvSpPr/>
      </dsp:nvSpPr>
      <dsp:spPr>
        <a:xfrm>
          <a:off x="282069" y="2541352"/>
          <a:ext cx="512853" cy="51285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4AA0BDB-B178-4E55-8554-AE2E39427C50}">
      <dsp:nvSpPr>
        <dsp:cNvPr id="0" name=""/>
        <dsp:cNvSpPr/>
      </dsp:nvSpPr>
      <dsp:spPr>
        <a:xfrm>
          <a:off x="1076991" y="2331549"/>
          <a:ext cx="6941408" cy="9324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685" tIns="98685" rIns="98685" bIns="98685" numCol="1" spcCol="1270" anchor="ctr" anchorCtr="0">
          <a:noAutofit/>
        </a:bodyPr>
        <a:lstStyle/>
        <a:p>
          <a:pPr marL="0" lvl="0" indent="0" algn="l" defTabSz="844550">
            <a:lnSpc>
              <a:spcPct val="90000"/>
            </a:lnSpc>
            <a:spcBef>
              <a:spcPct val="0"/>
            </a:spcBef>
            <a:spcAft>
              <a:spcPct val="35000"/>
            </a:spcAft>
            <a:buNone/>
          </a:pPr>
          <a:r>
            <a:rPr lang="en-US" sz="1900" b="0" i="0" kern="1200"/>
            <a:t>Help to improve performance on other models</a:t>
          </a:r>
          <a:endParaRPr lang="en-US" sz="1900" kern="1200"/>
        </a:p>
      </dsp:txBody>
      <dsp:txXfrm>
        <a:off x="1076991" y="2331549"/>
        <a:ext cx="6941408" cy="932460"/>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344a4083de7_0_2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344a4083de7_0_2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344a4083de7_0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1" name="Google Shape;91;g344a4083de7_0_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344a4083de7_0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344a4083de7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344a4083de7_0_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344a4083de7_0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344a4083de7_0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344a4083de7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344a4083de7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344a4083de7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344a4083de7_0_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344a4083de7_0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344a4083de7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344a4083de7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344a4083de7_0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344a4083de7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3"/>
        <p:cNvGrpSpPr/>
        <p:nvPr/>
      </p:nvGrpSpPr>
      <p:grpSpPr>
        <a:xfrm>
          <a:off x="0" y="0"/>
          <a:ext cx="0" cy="0"/>
          <a:chOff x="0" y="0"/>
          <a:chExt cx="0" cy="0"/>
        </a:xfrm>
      </p:grpSpPr>
      <p:sp>
        <p:nvSpPr>
          <p:cNvPr id="14" name="Google Shape;14;p2"/>
          <p:cNvSpPr txBox="1">
            <a:spLocks noGrp="1"/>
          </p:cNvSpPr>
          <p:nvPr>
            <p:ph type="ctrTitle"/>
          </p:nvPr>
        </p:nvSpPr>
        <p:spPr>
          <a:xfrm>
            <a:off x="528066" y="667365"/>
            <a:ext cx="7492200" cy="2699100"/>
          </a:xfrm>
          <a:prstGeom prst="rect">
            <a:avLst/>
          </a:prstGeom>
          <a:noFill/>
          <a:ln>
            <a:noFill/>
          </a:ln>
        </p:spPr>
        <p:txBody>
          <a:bodyPr spcFirstLastPara="1" wrap="square" lIns="68575" tIns="34275" rIns="68575" bIns="34275" anchor="t" anchorCtr="0">
            <a:normAutofit/>
          </a:bodyPr>
          <a:lstStyle>
            <a:lvl1pPr lvl="0" algn="l">
              <a:lnSpc>
                <a:spcPct val="100000"/>
              </a:lnSpc>
              <a:spcBef>
                <a:spcPts val="0"/>
              </a:spcBef>
              <a:spcAft>
                <a:spcPts val="0"/>
              </a:spcAft>
              <a:buClr>
                <a:schemeClr val="dk1"/>
              </a:buClr>
              <a:buSzPts val="4100"/>
              <a:buFont typeface="Open Sans"/>
              <a:buNone/>
              <a:defRPr sz="41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5" name="Google Shape;15;p2"/>
          <p:cNvSpPr txBox="1">
            <a:spLocks noGrp="1"/>
          </p:cNvSpPr>
          <p:nvPr>
            <p:ph type="subTitle" idx="1"/>
          </p:nvPr>
        </p:nvSpPr>
        <p:spPr>
          <a:xfrm>
            <a:off x="528066" y="3366320"/>
            <a:ext cx="5243700" cy="977100"/>
          </a:xfrm>
          <a:prstGeom prst="rect">
            <a:avLst/>
          </a:prstGeom>
          <a:noFill/>
          <a:ln>
            <a:noFill/>
          </a:ln>
        </p:spPr>
        <p:txBody>
          <a:bodyPr spcFirstLastPara="1" wrap="square" lIns="68575" tIns="34275" rIns="68575" bIns="34275" anchor="b" anchorCtr="0">
            <a:normAutofit/>
          </a:bodyPr>
          <a:lstStyle>
            <a:lvl1pPr lvl="0" algn="l">
              <a:lnSpc>
                <a:spcPct val="110000"/>
              </a:lnSpc>
              <a:spcBef>
                <a:spcPts val="800"/>
              </a:spcBef>
              <a:spcAft>
                <a:spcPts val="0"/>
              </a:spcAft>
              <a:buClr>
                <a:schemeClr val="dk1"/>
              </a:buClr>
              <a:buSzPts val="1500"/>
              <a:buNone/>
              <a:defRPr sz="1500"/>
            </a:lvl1pPr>
            <a:lvl2pPr lvl="1" algn="ctr">
              <a:lnSpc>
                <a:spcPct val="110000"/>
              </a:lnSpc>
              <a:spcBef>
                <a:spcPts val="400"/>
              </a:spcBef>
              <a:spcAft>
                <a:spcPts val="0"/>
              </a:spcAft>
              <a:buClr>
                <a:schemeClr val="dk1"/>
              </a:buClr>
              <a:buSzPts val="1500"/>
              <a:buNone/>
              <a:defRPr sz="1500"/>
            </a:lvl2pPr>
            <a:lvl3pPr lvl="2" algn="ctr">
              <a:lnSpc>
                <a:spcPct val="110000"/>
              </a:lnSpc>
              <a:spcBef>
                <a:spcPts val="400"/>
              </a:spcBef>
              <a:spcAft>
                <a:spcPts val="0"/>
              </a:spcAft>
              <a:buClr>
                <a:schemeClr val="dk1"/>
              </a:buClr>
              <a:buSzPts val="1400"/>
              <a:buNone/>
              <a:defRPr sz="1400"/>
            </a:lvl3pPr>
            <a:lvl4pPr lvl="3" algn="ctr">
              <a:lnSpc>
                <a:spcPct val="110000"/>
              </a:lnSpc>
              <a:spcBef>
                <a:spcPts val="400"/>
              </a:spcBef>
              <a:spcAft>
                <a:spcPts val="0"/>
              </a:spcAft>
              <a:buClr>
                <a:schemeClr val="dk1"/>
              </a:buClr>
              <a:buSzPts val="1200"/>
              <a:buNone/>
              <a:defRPr sz="1200"/>
            </a:lvl4pPr>
            <a:lvl5pPr lvl="4" algn="ctr">
              <a:lnSpc>
                <a:spcPct val="11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a:endParaRPr/>
          </a:p>
        </p:txBody>
      </p:sp>
      <p:sp>
        <p:nvSpPr>
          <p:cNvPr id="16" name="Google Shape;16;p2"/>
          <p:cNvSpPr txBox="1">
            <a:spLocks noGrp="1"/>
          </p:cNvSpPr>
          <p:nvPr>
            <p:ph type="dt" idx="10"/>
          </p:nvPr>
        </p:nvSpPr>
        <p:spPr>
          <a:xfrm>
            <a:off x="6277086" y="4767263"/>
            <a:ext cx="1912200" cy="273900"/>
          </a:xfrm>
          <a:prstGeom prst="rect">
            <a:avLst/>
          </a:prstGeom>
          <a:noFill/>
          <a:ln>
            <a:noFill/>
          </a:ln>
        </p:spPr>
        <p:txBody>
          <a:bodyPr spcFirstLastPara="1" wrap="square" lIns="68575" tIns="34275" rIns="68575" bIns="34275" anchor="ctr" anchorCtr="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7" name="Google Shape;17;p2"/>
          <p:cNvSpPr txBox="1">
            <a:spLocks noGrp="1"/>
          </p:cNvSpPr>
          <p:nvPr>
            <p:ph type="ftr" idx="11"/>
          </p:nvPr>
        </p:nvSpPr>
        <p:spPr>
          <a:xfrm>
            <a:off x="528066" y="4767263"/>
            <a:ext cx="3404700" cy="273900"/>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8" name="Google Shape;18;p2"/>
          <p:cNvSpPr txBox="1">
            <a:spLocks noGrp="1"/>
          </p:cNvSpPr>
          <p:nvPr>
            <p:ph type="sldNum" idx="12"/>
          </p:nvPr>
        </p:nvSpPr>
        <p:spPr>
          <a:xfrm>
            <a:off x="8189259" y="4767263"/>
            <a:ext cx="504300" cy="273900"/>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0"/>
        <p:cNvGrpSpPr/>
        <p:nvPr/>
      </p:nvGrpSpPr>
      <p:grpSpPr>
        <a:xfrm>
          <a:off x="0" y="0"/>
          <a:ext cx="0" cy="0"/>
          <a:chOff x="0" y="0"/>
          <a:chExt cx="0" cy="0"/>
        </a:xfrm>
      </p:grpSpPr>
      <p:sp>
        <p:nvSpPr>
          <p:cNvPr id="71" name="Google Shape;71;p11"/>
          <p:cNvSpPr txBox="1">
            <a:spLocks noGrp="1"/>
          </p:cNvSpPr>
          <p:nvPr>
            <p:ph type="title"/>
          </p:nvPr>
        </p:nvSpPr>
        <p:spPr>
          <a:xfrm>
            <a:off x="525476" y="685800"/>
            <a:ext cx="8018400" cy="980700"/>
          </a:xfrm>
          <a:prstGeom prst="rect">
            <a:avLst/>
          </a:prstGeom>
          <a:noFill/>
          <a:ln>
            <a:noFill/>
          </a:ln>
        </p:spPr>
        <p:txBody>
          <a:bodyPr spcFirstLastPara="1" wrap="square" lIns="68575" tIns="34275" rIns="68575" bIns="34275" anchor="t" anchorCtr="0">
            <a:normAutofit/>
          </a:bodyPr>
          <a:lstStyle>
            <a:lvl1pPr lvl="0" algn="l">
              <a:lnSpc>
                <a:spcPct val="10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72" name="Google Shape;72;p11"/>
          <p:cNvSpPr txBox="1">
            <a:spLocks noGrp="1"/>
          </p:cNvSpPr>
          <p:nvPr>
            <p:ph type="body" idx="1"/>
          </p:nvPr>
        </p:nvSpPr>
        <p:spPr>
          <a:xfrm rot="5400000">
            <a:off x="3132225" y="-940206"/>
            <a:ext cx="2805000" cy="8018400"/>
          </a:xfrm>
          <a:prstGeom prst="rect">
            <a:avLst/>
          </a:prstGeom>
          <a:noFill/>
          <a:ln>
            <a:noFill/>
          </a:ln>
        </p:spPr>
        <p:txBody>
          <a:bodyPr spcFirstLastPara="1" wrap="square" lIns="68575" tIns="34275" rIns="68575" bIns="34275" anchor="t" anchorCtr="0">
            <a:normAutofit/>
          </a:bodyPr>
          <a:lstStyle>
            <a:lvl1pPr marL="457200" lvl="0" indent="-317500" algn="l">
              <a:lnSpc>
                <a:spcPct val="110000"/>
              </a:lnSpc>
              <a:spcBef>
                <a:spcPts val="800"/>
              </a:spcBef>
              <a:spcAft>
                <a:spcPts val="0"/>
              </a:spcAft>
              <a:buClr>
                <a:schemeClr val="dk1"/>
              </a:buClr>
              <a:buSzPts val="1400"/>
              <a:buChar char="•"/>
              <a:defRPr/>
            </a:lvl1pPr>
            <a:lvl2pPr marL="914400" lvl="1" indent="-317500" algn="l">
              <a:lnSpc>
                <a:spcPct val="110000"/>
              </a:lnSpc>
              <a:spcBef>
                <a:spcPts val="400"/>
              </a:spcBef>
              <a:spcAft>
                <a:spcPts val="0"/>
              </a:spcAft>
              <a:buClr>
                <a:schemeClr val="dk1"/>
              </a:buClr>
              <a:buSzPts val="1400"/>
              <a:buChar char="•"/>
              <a:defRPr/>
            </a:lvl2pPr>
            <a:lvl3pPr marL="1371600" lvl="2" indent="-317500" algn="l">
              <a:lnSpc>
                <a:spcPct val="110000"/>
              </a:lnSpc>
              <a:spcBef>
                <a:spcPts val="400"/>
              </a:spcBef>
              <a:spcAft>
                <a:spcPts val="0"/>
              </a:spcAft>
              <a:buClr>
                <a:schemeClr val="dk1"/>
              </a:buClr>
              <a:buSzPts val="1400"/>
              <a:buChar char="•"/>
              <a:defRPr/>
            </a:lvl3pPr>
            <a:lvl4pPr marL="1828800" lvl="3" indent="-317500" algn="l">
              <a:lnSpc>
                <a:spcPct val="110000"/>
              </a:lnSpc>
              <a:spcBef>
                <a:spcPts val="400"/>
              </a:spcBef>
              <a:spcAft>
                <a:spcPts val="0"/>
              </a:spcAft>
              <a:buClr>
                <a:schemeClr val="dk1"/>
              </a:buClr>
              <a:buSzPts val="1400"/>
              <a:buChar char="•"/>
              <a:defRPr/>
            </a:lvl4pPr>
            <a:lvl5pPr marL="2286000" lvl="4" indent="-317500" algn="l">
              <a:lnSpc>
                <a:spcPct val="11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73" name="Google Shape;73;p11"/>
          <p:cNvSpPr txBox="1">
            <a:spLocks noGrp="1"/>
          </p:cNvSpPr>
          <p:nvPr>
            <p:ph type="dt" idx="10"/>
          </p:nvPr>
        </p:nvSpPr>
        <p:spPr>
          <a:xfrm>
            <a:off x="6277086" y="4767263"/>
            <a:ext cx="1912200" cy="273900"/>
          </a:xfrm>
          <a:prstGeom prst="rect">
            <a:avLst/>
          </a:prstGeom>
          <a:noFill/>
          <a:ln>
            <a:noFill/>
          </a:ln>
        </p:spPr>
        <p:txBody>
          <a:bodyPr spcFirstLastPara="1" wrap="square" lIns="68575" tIns="34275" rIns="68575" bIns="34275" anchor="ctr" anchorCtr="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74" name="Google Shape;74;p11"/>
          <p:cNvSpPr txBox="1">
            <a:spLocks noGrp="1"/>
          </p:cNvSpPr>
          <p:nvPr>
            <p:ph type="ftr" idx="11"/>
          </p:nvPr>
        </p:nvSpPr>
        <p:spPr>
          <a:xfrm>
            <a:off x="528066" y="4767263"/>
            <a:ext cx="3404700" cy="273900"/>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75" name="Google Shape;75;p11"/>
          <p:cNvSpPr txBox="1">
            <a:spLocks noGrp="1"/>
          </p:cNvSpPr>
          <p:nvPr>
            <p:ph type="sldNum" idx="12"/>
          </p:nvPr>
        </p:nvSpPr>
        <p:spPr>
          <a:xfrm>
            <a:off x="8189259" y="4767263"/>
            <a:ext cx="504300" cy="273900"/>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6"/>
        <p:cNvGrpSpPr/>
        <p:nvPr/>
      </p:nvGrpSpPr>
      <p:grpSpPr>
        <a:xfrm>
          <a:off x="0" y="0"/>
          <a:ext cx="0" cy="0"/>
          <a:chOff x="0" y="0"/>
          <a:chExt cx="0" cy="0"/>
        </a:xfrm>
      </p:grpSpPr>
      <p:sp>
        <p:nvSpPr>
          <p:cNvPr id="77" name="Google Shape;77;p12"/>
          <p:cNvSpPr txBox="1">
            <a:spLocks noGrp="1"/>
          </p:cNvSpPr>
          <p:nvPr>
            <p:ph type="title"/>
          </p:nvPr>
        </p:nvSpPr>
        <p:spPr>
          <a:xfrm rot="5400000">
            <a:off x="5943274" y="1736831"/>
            <a:ext cx="3738600" cy="1761900"/>
          </a:xfrm>
          <a:prstGeom prst="rect">
            <a:avLst/>
          </a:prstGeom>
          <a:noFill/>
          <a:ln>
            <a:noFill/>
          </a:ln>
        </p:spPr>
        <p:txBody>
          <a:bodyPr spcFirstLastPara="1" wrap="square" lIns="68575" tIns="34275" rIns="68575" bIns="34275" anchor="t" anchorCtr="0">
            <a:normAutofit/>
          </a:bodyPr>
          <a:lstStyle>
            <a:lvl1pPr lvl="0" algn="l">
              <a:lnSpc>
                <a:spcPct val="10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78" name="Google Shape;78;p12"/>
          <p:cNvSpPr txBox="1">
            <a:spLocks noGrp="1"/>
          </p:cNvSpPr>
          <p:nvPr>
            <p:ph type="body" idx="1"/>
          </p:nvPr>
        </p:nvSpPr>
        <p:spPr>
          <a:xfrm rot="5400000">
            <a:off x="1884991" y="-559670"/>
            <a:ext cx="3738600" cy="6354900"/>
          </a:xfrm>
          <a:prstGeom prst="rect">
            <a:avLst/>
          </a:prstGeom>
          <a:noFill/>
          <a:ln>
            <a:noFill/>
          </a:ln>
        </p:spPr>
        <p:txBody>
          <a:bodyPr spcFirstLastPara="1" wrap="square" lIns="68575" tIns="34275" rIns="68575" bIns="34275" anchor="t" anchorCtr="0">
            <a:normAutofit/>
          </a:bodyPr>
          <a:lstStyle>
            <a:lvl1pPr marL="457200" lvl="0" indent="-317500" algn="l">
              <a:lnSpc>
                <a:spcPct val="110000"/>
              </a:lnSpc>
              <a:spcBef>
                <a:spcPts val="800"/>
              </a:spcBef>
              <a:spcAft>
                <a:spcPts val="0"/>
              </a:spcAft>
              <a:buClr>
                <a:schemeClr val="dk1"/>
              </a:buClr>
              <a:buSzPts val="1400"/>
              <a:buChar char="•"/>
              <a:defRPr/>
            </a:lvl1pPr>
            <a:lvl2pPr marL="914400" lvl="1" indent="-317500" algn="l">
              <a:lnSpc>
                <a:spcPct val="110000"/>
              </a:lnSpc>
              <a:spcBef>
                <a:spcPts val="400"/>
              </a:spcBef>
              <a:spcAft>
                <a:spcPts val="0"/>
              </a:spcAft>
              <a:buClr>
                <a:schemeClr val="dk1"/>
              </a:buClr>
              <a:buSzPts val="1400"/>
              <a:buChar char="•"/>
              <a:defRPr/>
            </a:lvl2pPr>
            <a:lvl3pPr marL="1371600" lvl="2" indent="-317500" algn="l">
              <a:lnSpc>
                <a:spcPct val="110000"/>
              </a:lnSpc>
              <a:spcBef>
                <a:spcPts val="400"/>
              </a:spcBef>
              <a:spcAft>
                <a:spcPts val="0"/>
              </a:spcAft>
              <a:buClr>
                <a:schemeClr val="dk1"/>
              </a:buClr>
              <a:buSzPts val="1400"/>
              <a:buChar char="•"/>
              <a:defRPr/>
            </a:lvl3pPr>
            <a:lvl4pPr marL="1828800" lvl="3" indent="-317500" algn="l">
              <a:lnSpc>
                <a:spcPct val="110000"/>
              </a:lnSpc>
              <a:spcBef>
                <a:spcPts val="400"/>
              </a:spcBef>
              <a:spcAft>
                <a:spcPts val="0"/>
              </a:spcAft>
              <a:buClr>
                <a:schemeClr val="dk1"/>
              </a:buClr>
              <a:buSzPts val="1400"/>
              <a:buChar char="•"/>
              <a:defRPr/>
            </a:lvl4pPr>
            <a:lvl5pPr marL="2286000" lvl="4" indent="-317500" algn="l">
              <a:lnSpc>
                <a:spcPct val="11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79" name="Google Shape;79;p12"/>
          <p:cNvSpPr txBox="1">
            <a:spLocks noGrp="1"/>
          </p:cNvSpPr>
          <p:nvPr>
            <p:ph type="dt" idx="10"/>
          </p:nvPr>
        </p:nvSpPr>
        <p:spPr>
          <a:xfrm>
            <a:off x="6277086" y="4767263"/>
            <a:ext cx="1912200" cy="273900"/>
          </a:xfrm>
          <a:prstGeom prst="rect">
            <a:avLst/>
          </a:prstGeom>
          <a:noFill/>
          <a:ln>
            <a:noFill/>
          </a:ln>
        </p:spPr>
        <p:txBody>
          <a:bodyPr spcFirstLastPara="1" wrap="square" lIns="68575" tIns="34275" rIns="68575" bIns="34275" anchor="ctr" anchorCtr="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80" name="Google Shape;80;p12"/>
          <p:cNvSpPr txBox="1">
            <a:spLocks noGrp="1"/>
          </p:cNvSpPr>
          <p:nvPr>
            <p:ph type="ftr" idx="11"/>
          </p:nvPr>
        </p:nvSpPr>
        <p:spPr>
          <a:xfrm>
            <a:off x="528066" y="4767263"/>
            <a:ext cx="3404700" cy="273900"/>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81" name="Google Shape;81;p12"/>
          <p:cNvSpPr txBox="1">
            <a:spLocks noGrp="1"/>
          </p:cNvSpPr>
          <p:nvPr>
            <p:ph type="sldNum" idx="12"/>
          </p:nvPr>
        </p:nvSpPr>
        <p:spPr>
          <a:xfrm>
            <a:off x="8189259" y="4767263"/>
            <a:ext cx="504300" cy="273900"/>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9"/>
        <p:cNvGrpSpPr/>
        <p:nvPr/>
      </p:nvGrpSpPr>
      <p:grpSpPr>
        <a:xfrm>
          <a:off x="0" y="0"/>
          <a:ext cx="0" cy="0"/>
          <a:chOff x="0" y="0"/>
          <a:chExt cx="0" cy="0"/>
        </a:xfrm>
      </p:grpSpPr>
      <p:sp>
        <p:nvSpPr>
          <p:cNvPr id="20" name="Google Shape;20;p3"/>
          <p:cNvSpPr txBox="1">
            <a:spLocks noGrp="1"/>
          </p:cNvSpPr>
          <p:nvPr>
            <p:ph type="title"/>
          </p:nvPr>
        </p:nvSpPr>
        <p:spPr>
          <a:xfrm>
            <a:off x="525476" y="685800"/>
            <a:ext cx="8018400" cy="980700"/>
          </a:xfrm>
          <a:prstGeom prst="rect">
            <a:avLst/>
          </a:prstGeom>
          <a:noFill/>
          <a:ln>
            <a:noFill/>
          </a:ln>
        </p:spPr>
        <p:txBody>
          <a:bodyPr spcFirstLastPara="1" wrap="square" lIns="68575" tIns="34275" rIns="68575" bIns="34275" anchor="t" anchorCtr="0">
            <a:normAutofit/>
          </a:bodyPr>
          <a:lstStyle>
            <a:lvl1pPr lvl="0" algn="l">
              <a:lnSpc>
                <a:spcPct val="10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21" name="Google Shape;21;p3"/>
          <p:cNvSpPr txBox="1">
            <a:spLocks noGrp="1"/>
          </p:cNvSpPr>
          <p:nvPr>
            <p:ph type="body" idx="1"/>
          </p:nvPr>
        </p:nvSpPr>
        <p:spPr>
          <a:xfrm>
            <a:off x="525476" y="1666494"/>
            <a:ext cx="8018400" cy="2805000"/>
          </a:xfrm>
          <a:prstGeom prst="rect">
            <a:avLst/>
          </a:prstGeom>
          <a:noFill/>
          <a:ln>
            <a:noFill/>
          </a:ln>
        </p:spPr>
        <p:txBody>
          <a:bodyPr spcFirstLastPara="1" wrap="square" lIns="68575" tIns="34275" rIns="68575" bIns="34275" anchor="t" anchorCtr="0">
            <a:normAutofit/>
          </a:bodyPr>
          <a:lstStyle>
            <a:lvl1pPr marL="457200" lvl="0" indent="-317500" algn="l">
              <a:lnSpc>
                <a:spcPct val="110000"/>
              </a:lnSpc>
              <a:spcBef>
                <a:spcPts val="800"/>
              </a:spcBef>
              <a:spcAft>
                <a:spcPts val="0"/>
              </a:spcAft>
              <a:buClr>
                <a:schemeClr val="dk1"/>
              </a:buClr>
              <a:buSzPts val="1400"/>
              <a:buChar char="•"/>
              <a:defRPr/>
            </a:lvl1pPr>
            <a:lvl2pPr marL="914400" lvl="1" indent="-317500" algn="l">
              <a:lnSpc>
                <a:spcPct val="110000"/>
              </a:lnSpc>
              <a:spcBef>
                <a:spcPts val="400"/>
              </a:spcBef>
              <a:spcAft>
                <a:spcPts val="0"/>
              </a:spcAft>
              <a:buClr>
                <a:schemeClr val="dk1"/>
              </a:buClr>
              <a:buSzPts val="1400"/>
              <a:buChar char="•"/>
              <a:defRPr/>
            </a:lvl2pPr>
            <a:lvl3pPr marL="1371600" lvl="2" indent="-317500" algn="l">
              <a:lnSpc>
                <a:spcPct val="110000"/>
              </a:lnSpc>
              <a:spcBef>
                <a:spcPts val="400"/>
              </a:spcBef>
              <a:spcAft>
                <a:spcPts val="0"/>
              </a:spcAft>
              <a:buClr>
                <a:schemeClr val="dk1"/>
              </a:buClr>
              <a:buSzPts val="1400"/>
              <a:buChar char="•"/>
              <a:defRPr/>
            </a:lvl3pPr>
            <a:lvl4pPr marL="1828800" lvl="3" indent="-317500" algn="l">
              <a:lnSpc>
                <a:spcPct val="110000"/>
              </a:lnSpc>
              <a:spcBef>
                <a:spcPts val="400"/>
              </a:spcBef>
              <a:spcAft>
                <a:spcPts val="0"/>
              </a:spcAft>
              <a:buClr>
                <a:schemeClr val="dk1"/>
              </a:buClr>
              <a:buSzPts val="1400"/>
              <a:buChar char="•"/>
              <a:defRPr/>
            </a:lvl4pPr>
            <a:lvl5pPr marL="2286000" lvl="4" indent="-317500" algn="l">
              <a:lnSpc>
                <a:spcPct val="11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2" name="Google Shape;22;p3"/>
          <p:cNvSpPr txBox="1">
            <a:spLocks noGrp="1"/>
          </p:cNvSpPr>
          <p:nvPr>
            <p:ph type="dt" idx="10"/>
          </p:nvPr>
        </p:nvSpPr>
        <p:spPr>
          <a:xfrm>
            <a:off x="6277086" y="4767263"/>
            <a:ext cx="1912200" cy="273900"/>
          </a:xfrm>
          <a:prstGeom prst="rect">
            <a:avLst/>
          </a:prstGeom>
          <a:noFill/>
          <a:ln>
            <a:noFill/>
          </a:ln>
        </p:spPr>
        <p:txBody>
          <a:bodyPr spcFirstLastPara="1" wrap="square" lIns="68575" tIns="34275" rIns="68575" bIns="34275" anchor="ctr" anchorCtr="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23" name="Google Shape;23;p3"/>
          <p:cNvSpPr txBox="1">
            <a:spLocks noGrp="1"/>
          </p:cNvSpPr>
          <p:nvPr>
            <p:ph type="ftr" idx="11"/>
          </p:nvPr>
        </p:nvSpPr>
        <p:spPr>
          <a:xfrm>
            <a:off x="528066" y="4767263"/>
            <a:ext cx="3404700" cy="273900"/>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24" name="Google Shape;24;p3"/>
          <p:cNvSpPr txBox="1">
            <a:spLocks noGrp="1"/>
          </p:cNvSpPr>
          <p:nvPr>
            <p:ph type="sldNum" idx="12"/>
          </p:nvPr>
        </p:nvSpPr>
        <p:spPr>
          <a:xfrm>
            <a:off x="8189259" y="4767263"/>
            <a:ext cx="504300" cy="273900"/>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5"/>
        <p:cNvGrpSpPr/>
        <p:nvPr/>
      </p:nvGrpSpPr>
      <p:grpSpPr>
        <a:xfrm>
          <a:off x="0" y="0"/>
          <a:ext cx="0" cy="0"/>
          <a:chOff x="0" y="0"/>
          <a:chExt cx="0" cy="0"/>
        </a:xfrm>
      </p:grpSpPr>
      <p:sp>
        <p:nvSpPr>
          <p:cNvPr id="26" name="Google Shape;26;p4"/>
          <p:cNvSpPr txBox="1">
            <a:spLocks noGrp="1"/>
          </p:cNvSpPr>
          <p:nvPr>
            <p:ph type="title"/>
          </p:nvPr>
        </p:nvSpPr>
        <p:spPr>
          <a:xfrm>
            <a:off x="536537" y="1282303"/>
            <a:ext cx="7974000" cy="2139600"/>
          </a:xfrm>
          <a:prstGeom prst="rect">
            <a:avLst/>
          </a:prstGeom>
          <a:noFill/>
          <a:ln>
            <a:noFill/>
          </a:ln>
        </p:spPr>
        <p:txBody>
          <a:bodyPr spcFirstLastPara="1" wrap="square" lIns="68575" tIns="34275" rIns="68575" bIns="34275" anchor="b" anchorCtr="0">
            <a:normAutofit/>
          </a:bodyPr>
          <a:lstStyle>
            <a:lvl1pPr lvl="0" algn="l">
              <a:lnSpc>
                <a:spcPct val="100000"/>
              </a:lnSpc>
              <a:spcBef>
                <a:spcPts val="0"/>
              </a:spcBef>
              <a:spcAft>
                <a:spcPts val="0"/>
              </a:spcAft>
              <a:buClr>
                <a:schemeClr val="dk1"/>
              </a:buClr>
              <a:buSzPts val="4500"/>
              <a:buFont typeface="Open Sans"/>
              <a:buNone/>
              <a:defRPr sz="45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27" name="Google Shape;27;p4"/>
          <p:cNvSpPr txBox="1">
            <a:spLocks noGrp="1"/>
          </p:cNvSpPr>
          <p:nvPr>
            <p:ph type="body" idx="1"/>
          </p:nvPr>
        </p:nvSpPr>
        <p:spPr>
          <a:xfrm>
            <a:off x="536537" y="3442097"/>
            <a:ext cx="7974000" cy="1125000"/>
          </a:xfrm>
          <a:prstGeom prst="rect">
            <a:avLst/>
          </a:prstGeom>
          <a:noFill/>
          <a:ln>
            <a:noFill/>
          </a:ln>
        </p:spPr>
        <p:txBody>
          <a:bodyPr spcFirstLastPara="1" wrap="square" lIns="68575" tIns="34275" rIns="68575" bIns="34275" anchor="t" anchorCtr="0">
            <a:normAutofit/>
          </a:bodyPr>
          <a:lstStyle>
            <a:lvl1pPr marL="457200" lvl="0" indent="-228600" algn="l">
              <a:lnSpc>
                <a:spcPct val="110000"/>
              </a:lnSpc>
              <a:spcBef>
                <a:spcPts val="800"/>
              </a:spcBef>
              <a:spcAft>
                <a:spcPts val="0"/>
              </a:spcAft>
              <a:buClr>
                <a:srgbClr val="888888"/>
              </a:buClr>
              <a:buSzPts val="1800"/>
              <a:buNone/>
              <a:defRPr sz="1800">
                <a:solidFill>
                  <a:srgbClr val="888888"/>
                </a:solidFill>
              </a:defRPr>
            </a:lvl1pPr>
            <a:lvl2pPr marL="914400" lvl="1" indent="-228600" algn="l">
              <a:lnSpc>
                <a:spcPct val="110000"/>
              </a:lnSpc>
              <a:spcBef>
                <a:spcPts val="400"/>
              </a:spcBef>
              <a:spcAft>
                <a:spcPts val="0"/>
              </a:spcAft>
              <a:buClr>
                <a:srgbClr val="888888"/>
              </a:buClr>
              <a:buSzPts val="1500"/>
              <a:buNone/>
              <a:defRPr sz="1500">
                <a:solidFill>
                  <a:srgbClr val="888888"/>
                </a:solidFill>
              </a:defRPr>
            </a:lvl2pPr>
            <a:lvl3pPr marL="1371600" lvl="2" indent="-228600" algn="l">
              <a:lnSpc>
                <a:spcPct val="110000"/>
              </a:lnSpc>
              <a:spcBef>
                <a:spcPts val="400"/>
              </a:spcBef>
              <a:spcAft>
                <a:spcPts val="0"/>
              </a:spcAft>
              <a:buClr>
                <a:srgbClr val="888888"/>
              </a:buClr>
              <a:buSzPts val="1400"/>
              <a:buNone/>
              <a:defRPr sz="1400">
                <a:solidFill>
                  <a:srgbClr val="888888"/>
                </a:solidFill>
              </a:defRPr>
            </a:lvl3pPr>
            <a:lvl4pPr marL="1828800" lvl="3" indent="-228600" algn="l">
              <a:lnSpc>
                <a:spcPct val="110000"/>
              </a:lnSpc>
              <a:spcBef>
                <a:spcPts val="400"/>
              </a:spcBef>
              <a:spcAft>
                <a:spcPts val="0"/>
              </a:spcAft>
              <a:buClr>
                <a:srgbClr val="888888"/>
              </a:buClr>
              <a:buSzPts val="1200"/>
              <a:buNone/>
              <a:defRPr sz="1200">
                <a:solidFill>
                  <a:srgbClr val="888888"/>
                </a:solidFill>
              </a:defRPr>
            </a:lvl4pPr>
            <a:lvl5pPr marL="2286000" lvl="4" indent="-228600" algn="l">
              <a:lnSpc>
                <a:spcPct val="110000"/>
              </a:lnSpc>
              <a:spcBef>
                <a:spcPts val="400"/>
              </a:spcBef>
              <a:spcAft>
                <a:spcPts val="0"/>
              </a:spcAft>
              <a:buClr>
                <a:srgbClr val="888888"/>
              </a:buClr>
              <a:buSzPts val="1200"/>
              <a:buNone/>
              <a:defRPr sz="1200">
                <a:solidFill>
                  <a:srgbClr val="888888"/>
                </a:solidFill>
              </a:defRPr>
            </a:lvl5pPr>
            <a:lvl6pPr marL="2743200" lvl="5" indent="-228600" algn="l">
              <a:lnSpc>
                <a:spcPct val="90000"/>
              </a:lnSpc>
              <a:spcBef>
                <a:spcPts val="400"/>
              </a:spcBef>
              <a:spcAft>
                <a:spcPts val="0"/>
              </a:spcAft>
              <a:buClr>
                <a:srgbClr val="888888"/>
              </a:buClr>
              <a:buSzPts val="1200"/>
              <a:buNone/>
              <a:defRPr sz="1200">
                <a:solidFill>
                  <a:srgbClr val="888888"/>
                </a:solidFill>
              </a:defRPr>
            </a:lvl6pPr>
            <a:lvl7pPr marL="3200400" lvl="6" indent="-228600" algn="l">
              <a:lnSpc>
                <a:spcPct val="90000"/>
              </a:lnSpc>
              <a:spcBef>
                <a:spcPts val="400"/>
              </a:spcBef>
              <a:spcAft>
                <a:spcPts val="0"/>
              </a:spcAft>
              <a:buClr>
                <a:srgbClr val="888888"/>
              </a:buClr>
              <a:buSzPts val="1200"/>
              <a:buNone/>
              <a:defRPr sz="1200">
                <a:solidFill>
                  <a:srgbClr val="888888"/>
                </a:solidFill>
              </a:defRPr>
            </a:lvl7pPr>
            <a:lvl8pPr marL="3657600" lvl="7" indent="-228600" algn="l">
              <a:lnSpc>
                <a:spcPct val="90000"/>
              </a:lnSpc>
              <a:spcBef>
                <a:spcPts val="400"/>
              </a:spcBef>
              <a:spcAft>
                <a:spcPts val="0"/>
              </a:spcAft>
              <a:buClr>
                <a:srgbClr val="888888"/>
              </a:buClr>
              <a:buSzPts val="1200"/>
              <a:buNone/>
              <a:defRPr sz="1200">
                <a:solidFill>
                  <a:srgbClr val="888888"/>
                </a:solidFill>
              </a:defRPr>
            </a:lvl8pPr>
            <a:lvl9pPr marL="4114800" lvl="8" indent="-228600" algn="l">
              <a:lnSpc>
                <a:spcPct val="90000"/>
              </a:lnSpc>
              <a:spcBef>
                <a:spcPts val="400"/>
              </a:spcBef>
              <a:spcAft>
                <a:spcPts val="0"/>
              </a:spcAft>
              <a:buClr>
                <a:srgbClr val="888888"/>
              </a:buClr>
              <a:buSzPts val="1200"/>
              <a:buNone/>
              <a:defRPr sz="1200">
                <a:solidFill>
                  <a:srgbClr val="888888"/>
                </a:solidFill>
              </a:defRPr>
            </a:lvl9pPr>
          </a:lstStyle>
          <a:p>
            <a:endParaRPr/>
          </a:p>
        </p:txBody>
      </p:sp>
      <p:sp>
        <p:nvSpPr>
          <p:cNvPr id="28" name="Google Shape;28;p4"/>
          <p:cNvSpPr txBox="1">
            <a:spLocks noGrp="1"/>
          </p:cNvSpPr>
          <p:nvPr>
            <p:ph type="dt" idx="10"/>
          </p:nvPr>
        </p:nvSpPr>
        <p:spPr>
          <a:xfrm>
            <a:off x="6277086" y="4767263"/>
            <a:ext cx="1912200" cy="273900"/>
          </a:xfrm>
          <a:prstGeom prst="rect">
            <a:avLst/>
          </a:prstGeom>
          <a:noFill/>
          <a:ln>
            <a:noFill/>
          </a:ln>
        </p:spPr>
        <p:txBody>
          <a:bodyPr spcFirstLastPara="1" wrap="square" lIns="68575" tIns="34275" rIns="68575" bIns="34275" anchor="ctr" anchorCtr="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29" name="Google Shape;29;p4"/>
          <p:cNvSpPr txBox="1">
            <a:spLocks noGrp="1"/>
          </p:cNvSpPr>
          <p:nvPr>
            <p:ph type="ftr" idx="11"/>
          </p:nvPr>
        </p:nvSpPr>
        <p:spPr>
          <a:xfrm>
            <a:off x="528066" y="4767263"/>
            <a:ext cx="3404700" cy="273900"/>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30" name="Google Shape;30;p4"/>
          <p:cNvSpPr txBox="1">
            <a:spLocks noGrp="1"/>
          </p:cNvSpPr>
          <p:nvPr>
            <p:ph type="sldNum" idx="12"/>
          </p:nvPr>
        </p:nvSpPr>
        <p:spPr>
          <a:xfrm>
            <a:off x="8189259" y="4767263"/>
            <a:ext cx="504300" cy="273900"/>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1"/>
        <p:cNvGrpSpPr/>
        <p:nvPr/>
      </p:nvGrpSpPr>
      <p:grpSpPr>
        <a:xfrm>
          <a:off x="0" y="0"/>
          <a:ext cx="0" cy="0"/>
          <a:chOff x="0" y="0"/>
          <a:chExt cx="0" cy="0"/>
        </a:xfrm>
      </p:grpSpPr>
      <p:sp>
        <p:nvSpPr>
          <p:cNvPr id="32" name="Google Shape;32;p5"/>
          <p:cNvSpPr txBox="1">
            <a:spLocks noGrp="1"/>
          </p:cNvSpPr>
          <p:nvPr>
            <p:ph type="title"/>
          </p:nvPr>
        </p:nvSpPr>
        <p:spPr>
          <a:xfrm>
            <a:off x="525476" y="685800"/>
            <a:ext cx="8018400" cy="980700"/>
          </a:xfrm>
          <a:prstGeom prst="rect">
            <a:avLst/>
          </a:prstGeom>
          <a:noFill/>
          <a:ln>
            <a:noFill/>
          </a:ln>
        </p:spPr>
        <p:txBody>
          <a:bodyPr spcFirstLastPara="1" wrap="square" lIns="68575" tIns="34275" rIns="68575" bIns="34275" anchor="t" anchorCtr="0">
            <a:normAutofit/>
          </a:bodyPr>
          <a:lstStyle>
            <a:lvl1pPr lvl="0" algn="l">
              <a:lnSpc>
                <a:spcPct val="10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33" name="Google Shape;33;p5"/>
          <p:cNvSpPr txBox="1">
            <a:spLocks noGrp="1"/>
          </p:cNvSpPr>
          <p:nvPr>
            <p:ph type="body" idx="1"/>
          </p:nvPr>
        </p:nvSpPr>
        <p:spPr>
          <a:xfrm>
            <a:off x="528066" y="1666494"/>
            <a:ext cx="3909000" cy="2805000"/>
          </a:xfrm>
          <a:prstGeom prst="rect">
            <a:avLst/>
          </a:prstGeom>
          <a:noFill/>
          <a:ln>
            <a:noFill/>
          </a:ln>
        </p:spPr>
        <p:txBody>
          <a:bodyPr spcFirstLastPara="1" wrap="square" lIns="68575" tIns="34275" rIns="68575" bIns="34275" anchor="t" anchorCtr="0">
            <a:normAutofit/>
          </a:bodyPr>
          <a:lstStyle>
            <a:lvl1pPr marL="457200" lvl="0" indent="-317500" algn="l">
              <a:lnSpc>
                <a:spcPct val="110000"/>
              </a:lnSpc>
              <a:spcBef>
                <a:spcPts val="800"/>
              </a:spcBef>
              <a:spcAft>
                <a:spcPts val="0"/>
              </a:spcAft>
              <a:buClr>
                <a:schemeClr val="dk1"/>
              </a:buClr>
              <a:buSzPts val="1400"/>
              <a:buChar char="•"/>
              <a:defRPr/>
            </a:lvl1pPr>
            <a:lvl2pPr marL="914400" lvl="1" indent="-317500" algn="l">
              <a:lnSpc>
                <a:spcPct val="110000"/>
              </a:lnSpc>
              <a:spcBef>
                <a:spcPts val="400"/>
              </a:spcBef>
              <a:spcAft>
                <a:spcPts val="0"/>
              </a:spcAft>
              <a:buClr>
                <a:schemeClr val="dk1"/>
              </a:buClr>
              <a:buSzPts val="1400"/>
              <a:buChar char="•"/>
              <a:defRPr/>
            </a:lvl2pPr>
            <a:lvl3pPr marL="1371600" lvl="2" indent="-317500" algn="l">
              <a:lnSpc>
                <a:spcPct val="110000"/>
              </a:lnSpc>
              <a:spcBef>
                <a:spcPts val="400"/>
              </a:spcBef>
              <a:spcAft>
                <a:spcPts val="0"/>
              </a:spcAft>
              <a:buClr>
                <a:schemeClr val="dk1"/>
              </a:buClr>
              <a:buSzPts val="1400"/>
              <a:buChar char="•"/>
              <a:defRPr/>
            </a:lvl3pPr>
            <a:lvl4pPr marL="1828800" lvl="3" indent="-317500" algn="l">
              <a:lnSpc>
                <a:spcPct val="110000"/>
              </a:lnSpc>
              <a:spcBef>
                <a:spcPts val="400"/>
              </a:spcBef>
              <a:spcAft>
                <a:spcPts val="0"/>
              </a:spcAft>
              <a:buClr>
                <a:schemeClr val="dk1"/>
              </a:buClr>
              <a:buSzPts val="1400"/>
              <a:buChar char="•"/>
              <a:defRPr/>
            </a:lvl4pPr>
            <a:lvl5pPr marL="2286000" lvl="4" indent="-317500" algn="l">
              <a:lnSpc>
                <a:spcPct val="11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34" name="Google Shape;34;p5"/>
          <p:cNvSpPr txBox="1">
            <a:spLocks noGrp="1"/>
          </p:cNvSpPr>
          <p:nvPr>
            <p:ph type="body" idx="2"/>
          </p:nvPr>
        </p:nvSpPr>
        <p:spPr>
          <a:xfrm>
            <a:off x="4636008" y="1666494"/>
            <a:ext cx="3909000" cy="2805000"/>
          </a:xfrm>
          <a:prstGeom prst="rect">
            <a:avLst/>
          </a:prstGeom>
          <a:noFill/>
          <a:ln>
            <a:noFill/>
          </a:ln>
        </p:spPr>
        <p:txBody>
          <a:bodyPr spcFirstLastPara="1" wrap="square" lIns="68575" tIns="34275" rIns="68575" bIns="34275" anchor="t" anchorCtr="0">
            <a:normAutofit/>
          </a:bodyPr>
          <a:lstStyle>
            <a:lvl1pPr marL="457200" lvl="0" indent="-317500" algn="l">
              <a:lnSpc>
                <a:spcPct val="110000"/>
              </a:lnSpc>
              <a:spcBef>
                <a:spcPts val="800"/>
              </a:spcBef>
              <a:spcAft>
                <a:spcPts val="0"/>
              </a:spcAft>
              <a:buClr>
                <a:schemeClr val="dk1"/>
              </a:buClr>
              <a:buSzPts val="1400"/>
              <a:buChar char="•"/>
              <a:defRPr/>
            </a:lvl1pPr>
            <a:lvl2pPr marL="914400" lvl="1" indent="-317500" algn="l">
              <a:lnSpc>
                <a:spcPct val="110000"/>
              </a:lnSpc>
              <a:spcBef>
                <a:spcPts val="400"/>
              </a:spcBef>
              <a:spcAft>
                <a:spcPts val="0"/>
              </a:spcAft>
              <a:buClr>
                <a:schemeClr val="dk1"/>
              </a:buClr>
              <a:buSzPts val="1400"/>
              <a:buChar char="•"/>
              <a:defRPr/>
            </a:lvl2pPr>
            <a:lvl3pPr marL="1371600" lvl="2" indent="-317500" algn="l">
              <a:lnSpc>
                <a:spcPct val="110000"/>
              </a:lnSpc>
              <a:spcBef>
                <a:spcPts val="400"/>
              </a:spcBef>
              <a:spcAft>
                <a:spcPts val="0"/>
              </a:spcAft>
              <a:buClr>
                <a:schemeClr val="dk1"/>
              </a:buClr>
              <a:buSzPts val="1400"/>
              <a:buChar char="•"/>
              <a:defRPr/>
            </a:lvl3pPr>
            <a:lvl4pPr marL="1828800" lvl="3" indent="-317500" algn="l">
              <a:lnSpc>
                <a:spcPct val="110000"/>
              </a:lnSpc>
              <a:spcBef>
                <a:spcPts val="400"/>
              </a:spcBef>
              <a:spcAft>
                <a:spcPts val="0"/>
              </a:spcAft>
              <a:buClr>
                <a:schemeClr val="dk1"/>
              </a:buClr>
              <a:buSzPts val="1400"/>
              <a:buChar char="•"/>
              <a:defRPr/>
            </a:lvl4pPr>
            <a:lvl5pPr marL="2286000" lvl="4" indent="-317500" algn="l">
              <a:lnSpc>
                <a:spcPct val="11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35" name="Google Shape;35;p5"/>
          <p:cNvSpPr txBox="1">
            <a:spLocks noGrp="1"/>
          </p:cNvSpPr>
          <p:nvPr>
            <p:ph type="dt" idx="10"/>
          </p:nvPr>
        </p:nvSpPr>
        <p:spPr>
          <a:xfrm>
            <a:off x="6277086" y="4767263"/>
            <a:ext cx="1912200" cy="273900"/>
          </a:xfrm>
          <a:prstGeom prst="rect">
            <a:avLst/>
          </a:prstGeom>
          <a:noFill/>
          <a:ln>
            <a:noFill/>
          </a:ln>
        </p:spPr>
        <p:txBody>
          <a:bodyPr spcFirstLastPara="1" wrap="square" lIns="68575" tIns="34275" rIns="68575" bIns="34275" anchor="ctr" anchorCtr="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36" name="Google Shape;36;p5"/>
          <p:cNvSpPr txBox="1">
            <a:spLocks noGrp="1"/>
          </p:cNvSpPr>
          <p:nvPr>
            <p:ph type="ftr" idx="11"/>
          </p:nvPr>
        </p:nvSpPr>
        <p:spPr>
          <a:xfrm>
            <a:off x="528066" y="4767263"/>
            <a:ext cx="3404700" cy="273900"/>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37" name="Google Shape;37;p5"/>
          <p:cNvSpPr txBox="1">
            <a:spLocks noGrp="1"/>
          </p:cNvSpPr>
          <p:nvPr>
            <p:ph type="sldNum" idx="12"/>
          </p:nvPr>
        </p:nvSpPr>
        <p:spPr>
          <a:xfrm>
            <a:off x="8189259" y="4767263"/>
            <a:ext cx="504300" cy="273900"/>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8"/>
        <p:cNvGrpSpPr/>
        <p:nvPr/>
      </p:nvGrpSpPr>
      <p:grpSpPr>
        <a:xfrm>
          <a:off x="0" y="0"/>
          <a:ext cx="0" cy="0"/>
          <a:chOff x="0" y="0"/>
          <a:chExt cx="0" cy="0"/>
        </a:xfrm>
      </p:grpSpPr>
      <p:sp>
        <p:nvSpPr>
          <p:cNvPr id="39" name="Google Shape;39;p6"/>
          <p:cNvSpPr txBox="1">
            <a:spLocks noGrp="1"/>
          </p:cNvSpPr>
          <p:nvPr>
            <p:ph type="title"/>
          </p:nvPr>
        </p:nvSpPr>
        <p:spPr>
          <a:xfrm>
            <a:off x="528065" y="696860"/>
            <a:ext cx="8016900" cy="598800"/>
          </a:xfrm>
          <a:prstGeom prst="rect">
            <a:avLst/>
          </a:prstGeom>
          <a:noFill/>
          <a:ln>
            <a:noFill/>
          </a:ln>
        </p:spPr>
        <p:txBody>
          <a:bodyPr spcFirstLastPara="1" wrap="square" lIns="68575" tIns="34275" rIns="68575" bIns="34275" anchor="t" anchorCtr="0">
            <a:normAutofit/>
          </a:bodyPr>
          <a:lstStyle>
            <a:lvl1pPr lvl="0" algn="l">
              <a:lnSpc>
                <a:spcPct val="10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40" name="Google Shape;40;p6"/>
          <p:cNvSpPr txBox="1">
            <a:spLocks noGrp="1"/>
          </p:cNvSpPr>
          <p:nvPr>
            <p:ph type="body" idx="1"/>
          </p:nvPr>
        </p:nvSpPr>
        <p:spPr>
          <a:xfrm>
            <a:off x="528066" y="1317404"/>
            <a:ext cx="3909000" cy="492900"/>
          </a:xfrm>
          <a:prstGeom prst="rect">
            <a:avLst/>
          </a:prstGeom>
          <a:noFill/>
          <a:ln>
            <a:noFill/>
          </a:ln>
        </p:spPr>
        <p:txBody>
          <a:bodyPr spcFirstLastPara="1" wrap="square" lIns="68575" tIns="34275" rIns="68575" bIns="34275" anchor="b" anchorCtr="0">
            <a:normAutofit/>
          </a:bodyPr>
          <a:lstStyle>
            <a:lvl1pPr marL="457200" lvl="0" indent="-228600" algn="l">
              <a:lnSpc>
                <a:spcPct val="110000"/>
              </a:lnSpc>
              <a:spcBef>
                <a:spcPts val="800"/>
              </a:spcBef>
              <a:spcAft>
                <a:spcPts val="0"/>
              </a:spcAft>
              <a:buClr>
                <a:schemeClr val="dk1"/>
              </a:buClr>
              <a:buSzPts val="1200"/>
              <a:buNone/>
              <a:defRPr sz="1200" b="1">
                <a:latin typeface="Open Sans"/>
                <a:ea typeface="Open Sans"/>
                <a:cs typeface="Open Sans"/>
                <a:sym typeface="Open Sans"/>
              </a:defRPr>
            </a:lvl1pPr>
            <a:lvl2pPr marL="914400" lvl="1" indent="-228600" algn="l">
              <a:lnSpc>
                <a:spcPct val="110000"/>
              </a:lnSpc>
              <a:spcBef>
                <a:spcPts val="400"/>
              </a:spcBef>
              <a:spcAft>
                <a:spcPts val="0"/>
              </a:spcAft>
              <a:buClr>
                <a:schemeClr val="dk1"/>
              </a:buClr>
              <a:buSzPts val="1500"/>
              <a:buNone/>
              <a:defRPr sz="1500" b="1"/>
            </a:lvl2pPr>
            <a:lvl3pPr marL="1371600" lvl="2" indent="-228600" algn="l">
              <a:lnSpc>
                <a:spcPct val="110000"/>
              </a:lnSpc>
              <a:spcBef>
                <a:spcPts val="400"/>
              </a:spcBef>
              <a:spcAft>
                <a:spcPts val="0"/>
              </a:spcAft>
              <a:buClr>
                <a:schemeClr val="dk1"/>
              </a:buClr>
              <a:buSzPts val="1400"/>
              <a:buNone/>
              <a:defRPr sz="1400" b="1"/>
            </a:lvl3pPr>
            <a:lvl4pPr marL="1828800" lvl="3" indent="-228600" algn="l">
              <a:lnSpc>
                <a:spcPct val="110000"/>
              </a:lnSpc>
              <a:spcBef>
                <a:spcPts val="400"/>
              </a:spcBef>
              <a:spcAft>
                <a:spcPts val="0"/>
              </a:spcAft>
              <a:buClr>
                <a:schemeClr val="dk1"/>
              </a:buClr>
              <a:buSzPts val="1200"/>
              <a:buNone/>
              <a:defRPr sz="1200" b="1"/>
            </a:lvl4pPr>
            <a:lvl5pPr marL="2286000" lvl="4" indent="-228600" algn="l">
              <a:lnSpc>
                <a:spcPct val="110000"/>
              </a:lnSpc>
              <a:spcBef>
                <a:spcPts val="400"/>
              </a:spcBef>
              <a:spcAft>
                <a:spcPts val="0"/>
              </a:spcAft>
              <a:buClr>
                <a:schemeClr val="dk1"/>
              </a:buClr>
              <a:buSzPts val="1200"/>
              <a:buNone/>
              <a:defRPr sz="1200" b="1"/>
            </a:lvl5pPr>
            <a:lvl6pPr marL="2743200" lvl="5" indent="-228600" algn="l">
              <a:lnSpc>
                <a:spcPct val="90000"/>
              </a:lnSpc>
              <a:spcBef>
                <a:spcPts val="400"/>
              </a:spcBef>
              <a:spcAft>
                <a:spcPts val="0"/>
              </a:spcAft>
              <a:buClr>
                <a:schemeClr val="dk1"/>
              </a:buClr>
              <a:buSzPts val="1200"/>
              <a:buNone/>
              <a:defRPr sz="1200" b="1"/>
            </a:lvl6pPr>
            <a:lvl7pPr marL="3200400" lvl="6" indent="-228600" algn="l">
              <a:lnSpc>
                <a:spcPct val="90000"/>
              </a:lnSpc>
              <a:spcBef>
                <a:spcPts val="400"/>
              </a:spcBef>
              <a:spcAft>
                <a:spcPts val="0"/>
              </a:spcAft>
              <a:buClr>
                <a:schemeClr val="dk1"/>
              </a:buClr>
              <a:buSzPts val="1200"/>
              <a:buNone/>
              <a:defRPr sz="1200" b="1"/>
            </a:lvl7pPr>
            <a:lvl8pPr marL="3657600" lvl="7" indent="-228600" algn="l">
              <a:lnSpc>
                <a:spcPct val="90000"/>
              </a:lnSpc>
              <a:spcBef>
                <a:spcPts val="400"/>
              </a:spcBef>
              <a:spcAft>
                <a:spcPts val="0"/>
              </a:spcAft>
              <a:buClr>
                <a:schemeClr val="dk1"/>
              </a:buClr>
              <a:buSzPts val="1200"/>
              <a:buNone/>
              <a:defRPr sz="1200" b="1"/>
            </a:lvl8pPr>
            <a:lvl9pPr marL="4114800" lvl="8" indent="-228600" algn="l">
              <a:lnSpc>
                <a:spcPct val="90000"/>
              </a:lnSpc>
              <a:spcBef>
                <a:spcPts val="400"/>
              </a:spcBef>
              <a:spcAft>
                <a:spcPts val="0"/>
              </a:spcAft>
              <a:buClr>
                <a:schemeClr val="dk1"/>
              </a:buClr>
              <a:buSzPts val="1200"/>
              <a:buNone/>
              <a:defRPr sz="1200" b="1"/>
            </a:lvl9pPr>
          </a:lstStyle>
          <a:p>
            <a:endParaRPr/>
          </a:p>
        </p:txBody>
      </p:sp>
      <p:sp>
        <p:nvSpPr>
          <p:cNvPr id="41" name="Google Shape;41;p6"/>
          <p:cNvSpPr txBox="1">
            <a:spLocks noGrp="1"/>
          </p:cNvSpPr>
          <p:nvPr>
            <p:ph type="body" idx="2"/>
          </p:nvPr>
        </p:nvSpPr>
        <p:spPr>
          <a:xfrm>
            <a:off x="528066" y="1832027"/>
            <a:ext cx="3909000" cy="2639400"/>
          </a:xfrm>
          <a:prstGeom prst="rect">
            <a:avLst/>
          </a:prstGeom>
          <a:noFill/>
          <a:ln>
            <a:noFill/>
          </a:ln>
        </p:spPr>
        <p:txBody>
          <a:bodyPr spcFirstLastPara="1" wrap="square" lIns="68575" tIns="34275" rIns="68575" bIns="34275" anchor="t" anchorCtr="0">
            <a:normAutofit/>
          </a:bodyPr>
          <a:lstStyle>
            <a:lvl1pPr marL="457200" lvl="0" indent="-317500" algn="l">
              <a:lnSpc>
                <a:spcPct val="110000"/>
              </a:lnSpc>
              <a:spcBef>
                <a:spcPts val="800"/>
              </a:spcBef>
              <a:spcAft>
                <a:spcPts val="0"/>
              </a:spcAft>
              <a:buClr>
                <a:schemeClr val="dk1"/>
              </a:buClr>
              <a:buSzPts val="1400"/>
              <a:buChar char="•"/>
              <a:defRPr/>
            </a:lvl1pPr>
            <a:lvl2pPr marL="914400" lvl="1" indent="-317500" algn="l">
              <a:lnSpc>
                <a:spcPct val="110000"/>
              </a:lnSpc>
              <a:spcBef>
                <a:spcPts val="400"/>
              </a:spcBef>
              <a:spcAft>
                <a:spcPts val="0"/>
              </a:spcAft>
              <a:buClr>
                <a:schemeClr val="dk1"/>
              </a:buClr>
              <a:buSzPts val="1400"/>
              <a:buChar char="•"/>
              <a:defRPr/>
            </a:lvl2pPr>
            <a:lvl3pPr marL="1371600" lvl="2" indent="-317500" algn="l">
              <a:lnSpc>
                <a:spcPct val="110000"/>
              </a:lnSpc>
              <a:spcBef>
                <a:spcPts val="400"/>
              </a:spcBef>
              <a:spcAft>
                <a:spcPts val="0"/>
              </a:spcAft>
              <a:buClr>
                <a:schemeClr val="dk1"/>
              </a:buClr>
              <a:buSzPts val="1400"/>
              <a:buChar char="•"/>
              <a:defRPr/>
            </a:lvl3pPr>
            <a:lvl4pPr marL="1828800" lvl="3" indent="-317500" algn="l">
              <a:lnSpc>
                <a:spcPct val="110000"/>
              </a:lnSpc>
              <a:spcBef>
                <a:spcPts val="400"/>
              </a:spcBef>
              <a:spcAft>
                <a:spcPts val="0"/>
              </a:spcAft>
              <a:buClr>
                <a:schemeClr val="dk1"/>
              </a:buClr>
              <a:buSzPts val="1400"/>
              <a:buChar char="•"/>
              <a:defRPr/>
            </a:lvl4pPr>
            <a:lvl5pPr marL="2286000" lvl="4" indent="-317500" algn="l">
              <a:lnSpc>
                <a:spcPct val="11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42" name="Google Shape;42;p6"/>
          <p:cNvSpPr txBox="1">
            <a:spLocks noGrp="1"/>
          </p:cNvSpPr>
          <p:nvPr>
            <p:ph type="body" idx="3"/>
          </p:nvPr>
        </p:nvSpPr>
        <p:spPr>
          <a:xfrm>
            <a:off x="4636008" y="1317404"/>
            <a:ext cx="3909000" cy="492900"/>
          </a:xfrm>
          <a:prstGeom prst="rect">
            <a:avLst/>
          </a:prstGeom>
          <a:noFill/>
          <a:ln>
            <a:noFill/>
          </a:ln>
        </p:spPr>
        <p:txBody>
          <a:bodyPr spcFirstLastPara="1" wrap="square" lIns="68575" tIns="34275" rIns="68575" bIns="34275" anchor="b" anchorCtr="0">
            <a:normAutofit/>
          </a:bodyPr>
          <a:lstStyle>
            <a:lvl1pPr marL="457200" lvl="0" indent="-228600" algn="l">
              <a:lnSpc>
                <a:spcPct val="110000"/>
              </a:lnSpc>
              <a:spcBef>
                <a:spcPts val="800"/>
              </a:spcBef>
              <a:spcAft>
                <a:spcPts val="0"/>
              </a:spcAft>
              <a:buClr>
                <a:schemeClr val="dk1"/>
              </a:buClr>
              <a:buSzPts val="1200"/>
              <a:buNone/>
              <a:defRPr sz="1200" b="1">
                <a:latin typeface="Open Sans"/>
                <a:ea typeface="Open Sans"/>
                <a:cs typeface="Open Sans"/>
                <a:sym typeface="Open Sans"/>
              </a:defRPr>
            </a:lvl1pPr>
            <a:lvl2pPr marL="914400" lvl="1" indent="-228600" algn="l">
              <a:lnSpc>
                <a:spcPct val="110000"/>
              </a:lnSpc>
              <a:spcBef>
                <a:spcPts val="400"/>
              </a:spcBef>
              <a:spcAft>
                <a:spcPts val="0"/>
              </a:spcAft>
              <a:buClr>
                <a:schemeClr val="dk1"/>
              </a:buClr>
              <a:buSzPts val="1500"/>
              <a:buNone/>
              <a:defRPr sz="1500" b="1"/>
            </a:lvl2pPr>
            <a:lvl3pPr marL="1371600" lvl="2" indent="-228600" algn="l">
              <a:lnSpc>
                <a:spcPct val="110000"/>
              </a:lnSpc>
              <a:spcBef>
                <a:spcPts val="400"/>
              </a:spcBef>
              <a:spcAft>
                <a:spcPts val="0"/>
              </a:spcAft>
              <a:buClr>
                <a:schemeClr val="dk1"/>
              </a:buClr>
              <a:buSzPts val="1400"/>
              <a:buNone/>
              <a:defRPr sz="1400" b="1"/>
            </a:lvl3pPr>
            <a:lvl4pPr marL="1828800" lvl="3" indent="-228600" algn="l">
              <a:lnSpc>
                <a:spcPct val="110000"/>
              </a:lnSpc>
              <a:spcBef>
                <a:spcPts val="400"/>
              </a:spcBef>
              <a:spcAft>
                <a:spcPts val="0"/>
              </a:spcAft>
              <a:buClr>
                <a:schemeClr val="dk1"/>
              </a:buClr>
              <a:buSzPts val="1200"/>
              <a:buNone/>
              <a:defRPr sz="1200" b="1"/>
            </a:lvl4pPr>
            <a:lvl5pPr marL="2286000" lvl="4" indent="-228600" algn="l">
              <a:lnSpc>
                <a:spcPct val="110000"/>
              </a:lnSpc>
              <a:spcBef>
                <a:spcPts val="400"/>
              </a:spcBef>
              <a:spcAft>
                <a:spcPts val="0"/>
              </a:spcAft>
              <a:buClr>
                <a:schemeClr val="dk1"/>
              </a:buClr>
              <a:buSzPts val="1200"/>
              <a:buNone/>
              <a:defRPr sz="1200" b="1"/>
            </a:lvl5pPr>
            <a:lvl6pPr marL="2743200" lvl="5" indent="-228600" algn="l">
              <a:lnSpc>
                <a:spcPct val="90000"/>
              </a:lnSpc>
              <a:spcBef>
                <a:spcPts val="400"/>
              </a:spcBef>
              <a:spcAft>
                <a:spcPts val="0"/>
              </a:spcAft>
              <a:buClr>
                <a:schemeClr val="dk1"/>
              </a:buClr>
              <a:buSzPts val="1200"/>
              <a:buNone/>
              <a:defRPr sz="1200" b="1"/>
            </a:lvl6pPr>
            <a:lvl7pPr marL="3200400" lvl="6" indent="-228600" algn="l">
              <a:lnSpc>
                <a:spcPct val="90000"/>
              </a:lnSpc>
              <a:spcBef>
                <a:spcPts val="400"/>
              </a:spcBef>
              <a:spcAft>
                <a:spcPts val="0"/>
              </a:spcAft>
              <a:buClr>
                <a:schemeClr val="dk1"/>
              </a:buClr>
              <a:buSzPts val="1200"/>
              <a:buNone/>
              <a:defRPr sz="1200" b="1"/>
            </a:lvl7pPr>
            <a:lvl8pPr marL="3657600" lvl="7" indent="-228600" algn="l">
              <a:lnSpc>
                <a:spcPct val="90000"/>
              </a:lnSpc>
              <a:spcBef>
                <a:spcPts val="400"/>
              </a:spcBef>
              <a:spcAft>
                <a:spcPts val="0"/>
              </a:spcAft>
              <a:buClr>
                <a:schemeClr val="dk1"/>
              </a:buClr>
              <a:buSzPts val="1200"/>
              <a:buNone/>
              <a:defRPr sz="1200" b="1"/>
            </a:lvl8pPr>
            <a:lvl9pPr marL="4114800" lvl="8" indent="-228600" algn="l">
              <a:lnSpc>
                <a:spcPct val="90000"/>
              </a:lnSpc>
              <a:spcBef>
                <a:spcPts val="400"/>
              </a:spcBef>
              <a:spcAft>
                <a:spcPts val="0"/>
              </a:spcAft>
              <a:buClr>
                <a:schemeClr val="dk1"/>
              </a:buClr>
              <a:buSzPts val="1200"/>
              <a:buNone/>
              <a:defRPr sz="1200" b="1"/>
            </a:lvl9pPr>
          </a:lstStyle>
          <a:p>
            <a:endParaRPr/>
          </a:p>
        </p:txBody>
      </p:sp>
      <p:sp>
        <p:nvSpPr>
          <p:cNvPr id="43" name="Google Shape;43;p6"/>
          <p:cNvSpPr txBox="1">
            <a:spLocks noGrp="1"/>
          </p:cNvSpPr>
          <p:nvPr>
            <p:ph type="body" idx="4"/>
          </p:nvPr>
        </p:nvSpPr>
        <p:spPr>
          <a:xfrm>
            <a:off x="4636008" y="1832027"/>
            <a:ext cx="3909000" cy="2639400"/>
          </a:xfrm>
          <a:prstGeom prst="rect">
            <a:avLst/>
          </a:prstGeom>
          <a:noFill/>
          <a:ln>
            <a:noFill/>
          </a:ln>
        </p:spPr>
        <p:txBody>
          <a:bodyPr spcFirstLastPara="1" wrap="square" lIns="68575" tIns="34275" rIns="68575" bIns="34275" anchor="t" anchorCtr="0">
            <a:normAutofit/>
          </a:bodyPr>
          <a:lstStyle>
            <a:lvl1pPr marL="457200" lvl="0" indent="-317500" algn="l">
              <a:lnSpc>
                <a:spcPct val="110000"/>
              </a:lnSpc>
              <a:spcBef>
                <a:spcPts val="800"/>
              </a:spcBef>
              <a:spcAft>
                <a:spcPts val="0"/>
              </a:spcAft>
              <a:buClr>
                <a:schemeClr val="dk1"/>
              </a:buClr>
              <a:buSzPts val="1400"/>
              <a:buChar char="•"/>
              <a:defRPr/>
            </a:lvl1pPr>
            <a:lvl2pPr marL="914400" lvl="1" indent="-317500" algn="l">
              <a:lnSpc>
                <a:spcPct val="110000"/>
              </a:lnSpc>
              <a:spcBef>
                <a:spcPts val="400"/>
              </a:spcBef>
              <a:spcAft>
                <a:spcPts val="0"/>
              </a:spcAft>
              <a:buClr>
                <a:schemeClr val="dk1"/>
              </a:buClr>
              <a:buSzPts val="1400"/>
              <a:buChar char="•"/>
              <a:defRPr/>
            </a:lvl2pPr>
            <a:lvl3pPr marL="1371600" lvl="2" indent="-317500" algn="l">
              <a:lnSpc>
                <a:spcPct val="110000"/>
              </a:lnSpc>
              <a:spcBef>
                <a:spcPts val="400"/>
              </a:spcBef>
              <a:spcAft>
                <a:spcPts val="0"/>
              </a:spcAft>
              <a:buClr>
                <a:schemeClr val="dk1"/>
              </a:buClr>
              <a:buSzPts val="1400"/>
              <a:buChar char="•"/>
              <a:defRPr/>
            </a:lvl3pPr>
            <a:lvl4pPr marL="1828800" lvl="3" indent="-317500" algn="l">
              <a:lnSpc>
                <a:spcPct val="110000"/>
              </a:lnSpc>
              <a:spcBef>
                <a:spcPts val="400"/>
              </a:spcBef>
              <a:spcAft>
                <a:spcPts val="0"/>
              </a:spcAft>
              <a:buClr>
                <a:schemeClr val="dk1"/>
              </a:buClr>
              <a:buSzPts val="1400"/>
              <a:buChar char="•"/>
              <a:defRPr/>
            </a:lvl4pPr>
            <a:lvl5pPr marL="2286000" lvl="4" indent="-317500" algn="l">
              <a:lnSpc>
                <a:spcPct val="11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44" name="Google Shape;44;p6"/>
          <p:cNvSpPr txBox="1">
            <a:spLocks noGrp="1"/>
          </p:cNvSpPr>
          <p:nvPr>
            <p:ph type="dt" idx="10"/>
          </p:nvPr>
        </p:nvSpPr>
        <p:spPr>
          <a:xfrm>
            <a:off x="6277086" y="4767263"/>
            <a:ext cx="1912200" cy="273900"/>
          </a:xfrm>
          <a:prstGeom prst="rect">
            <a:avLst/>
          </a:prstGeom>
          <a:noFill/>
          <a:ln>
            <a:noFill/>
          </a:ln>
        </p:spPr>
        <p:txBody>
          <a:bodyPr spcFirstLastPara="1" wrap="square" lIns="68575" tIns="34275" rIns="68575" bIns="34275" anchor="ctr" anchorCtr="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45" name="Google Shape;45;p6"/>
          <p:cNvSpPr txBox="1">
            <a:spLocks noGrp="1"/>
          </p:cNvSpPr>
          <p:nvPr>
            <p:ph type="ftr" idx="11"/>
          </p:nvPr>
        </p:nvSpPr>
        <p:spPr>
          <a:xfrm>
            <a:off x="528066" y="4767263"/>
            <a:ext cx="3404700" cy="273900"/>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46" name="Google Shape;46;p6"/>
          <p:cNvSpPr txBox="1">
            <a:spLocks noGrp="1"/>
          </p:cNvSpPr>
          <p:nvPr>
            <p:ph type="sldNum" idx="12"/>
          </p:nvPr>
        </p:nvSpPr>
        <p:spPr>
          <a:xfrm>
            <a:off x="8189259" y="4767263"/>
            <a:ext cx="504300" cy="273900"/>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7"/>
        <p:cNvGrpSpPr/>
        <p:nvPr/>
      </p:nvGrpSpPr>
      <p:grpSpPr>
        <a:xfrm>
          <a:off x="0" y="0"/>
          <a:ext cx="0" cy="0"/>
          <a:chOff x="0" y="0"/>
          <a:chExt cx="0" cy="0"/>
        </a:xfrm>
      </p:grpSpPr>
      <p:sp>
        <p:nvSpPr>
          <p:cNvPr id="48" name="Google Shape;48;p7"/>
          <p:cNvSpPr txBox="1">
            <a:spLocks noGrp="1"/>
          </p:cNvSpPr>
          <p:nvPr>
            <p:ph type="title"/>
          </p:nvPr>
        </p:nvSpPr>
        <p:spPr>
          <a:xfrm>
            <a:off x="525476" y="685800"/>
            <a:ext cx="8018400" cy="980700"/>
          </a:xfrm>
          <a:prstGeom prst="rect">
            <a:avLst/>
          </a:prstGeom>
          <a:noFill/>
          <a:ln>
            <a:noFill/>
          </a:ln>
        </p:spPr>
        <p:txBody>
          <a:bodyPr spcFirstLastPara="1" wrap="square" lIns="68575" tIns="34275" rIns="68575" bIns="34275" anchor="t" anchorCtr="0">
            <a:normAutofit/>
          </a:bodyPr>
          <a:lstStyle>
            <a:lvl1pPr lvl="0" algn="l">
              <a:lnSpc>
                <a:spcPct val="10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49" name="Google Shape;49;p7"/>
          <p:cNvSpPr txBox="1">
            <a:spLocks noGrp="1"/>
          </p:cNvSpPr>
          <p:nvPr>
            <p:ph type="dt" idx="10"/>
          </p:nvPr>
        </p:nvSpPr>
        <p:spPr>
          <a:xfrm>
            <a:off x="6277086" y="4767263"/>
            <a:ext cx="1912200" cy="273900"/>
          </a:xfrm>
          <a:prstGeom prst="rect">
            <a:avLst/>
          </a:prstGeom>
          <a:noFill/>
          <a:ln>
            <a:noFill/>
          </a:ln>
        </p:spPr>
        <p:txBody>
          <a:bodyPr spcFirstLastPara="1" wrap="square" lIns="68575" tIns="34275" rIns="68575" bIns="34275" anchor="ctr" anchorCtr="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50" name="Google Shape;50;p7"/>
          <p:cNvSpPr txBox="1">
            <a:spLocks noGrp="1"/>
          </p:cNvSpPr>
          <p:nvPr>
            <p:ph type="ftr" idx="11"/>
          </p:nvPr>
        </p:nvSpPr>
        <p:spPr>
          <a:xfrm>
            <a:off x="528066" y="4767263"/>
            <a:ext cx="3404700" cy="273900"/>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51" name="Google Shape;51;p7"/>
          <p:cNvSpPr txBox="1">
            <a:spLocks noGrp="1"/>
          </p:cNvSpPr>
          <p:nvPr>
            <p:ph type="sldNum" idx="12"/>
          </p:nvPr>
        </p:nvSpPr>
        <p:spPr>
          <a:xfrm>
            <a:off x="8189259" y="4767263"/>
            <a:ext cx="504300" cy="273900"/>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2"/>
        <p:cNvGrpSpPr/>
        <p:nvPr/>
      </p:nvGrpSpPr>
      <p:grpSpPr>
        <a:xfrm>
          <a:off x="0" y="0"/>
          <a:ext cx="0" cy="0"/>
          <a:chOff x="0" y="0"/>
          <a:chExt cx="0" cy="0"/>
        </a:xfrm>
      </p:grpSpPr>
      <p:sp>
        <p:nvSpPr>
          <p:cNvPr id="53" name="Google Shape;53;p8"/>
          <p:cNvSpPr txBox="1">
            <a:spLocks noGrp="1"/>
          </p:cNvSpPr>
          <p:nvPr>
            <p:ph type="dt" idx="10"/>
          </p:nvPr>
        </p:nvSpPr>
        <p:spPr>
          <a:xfrm>
            <a:off x="6277086" y="4767263"/>
            <a:ext cx="1912200" cy="273900"/>
          </a:xfrm>
          <a:prstGeom prst="rect">
            <a:avLst/>
          </a:prstGeom>
          <a:noFill/>
          <a:ln>
            <a:noFill/>
          </a:ln>
        </p:spPr>
        <p:txBody>
          <a:bodyPr spcFirstLastPara="1" wrap="square" lIns="68575" tIns="34275" rIns="68575" bIns="34275" anchor="ctr" anchorCtr="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54" name="Google Shape;54;p8"/>
          <p:cNvSpPr txBox="1">
            <a:spLocks noGrp="1"/>
          </p:cNvSpPr>
          <p:nvPr>
            <p:ph type="ftr" idx="11"/>
          </p:nvPr>
        </p:nvSpPr>
        <p:spPr>
          <a:xfrm>
            <a:off x="528066" y="4767263"/>
            <a:ext cx="3404700" cy="273900"/>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55" name="Google Shape;55;p8"/>
          <p:cNvSpPr txBox="1">
            <a:spLocks noGrp="1"/>
          </p:cNvSpPr>
          <p:nvPr>
            <p:ph type="sldNum" idx="12"/>
          </p:nvPr>
        </p:nvSpPr>
        <p:spPr>
          <a:xfrm>
            <a:off x="8189259" y="4767263"/>
            <a:ext cx="504300" cy="273900"/>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6"/>
        <p:cNvGrpSpPr/>
        <p:nvPr/>
      </p:nvGrpSpPr>
      <p:grpSpPr>
        <a:xfrm>
          <a:off x="0" y="0"/>
          <a:ext cx="0" cy="0"/>
          <a:chOff x="0" y="0"/>
          <a:chExt cx="0" cy="0"/>
        </a:xfrm>
      </p:grpSpPr>
      <p:sp>
        <p:nvSpPr>
          <p:cNvPr id="57" name="Google Shape;57;p9"/>
          <p:cNvSpPr txBox="1">
            <a:spLocks noGrp="1"/>
          </p:cNvSpPr>
          <p:nvPr>
            <p:ph type="title"/>
          </p:nvPr>
        </p:nvSpPr>
        <p:spPr>
          <a:xfrm>
            <a:off x="528066" y="802386"/>
            <a:ext cx="3070200" cy="987600"/>
          </a:xfrm>
          <a:prstGeom prst="rect">
            <a:avLst/>
          </a:prstGeom>
          <a:noFill/>
          <a:ln>
            <a:noFill/>
          </a:ln>
        </p:spPr>
        <p:txBody>
          <a:bodyPr spcFirstLastPara="1" wrap="square" lIns="68575" tIns="34275" rIns="68575" bIns="34275" anchor="b" anchorCtr="0">
            <a:normAutofit/>
          </a:bodyPr>
          <a:lstStyle>
            <a:lvl1pPr lvl="0" algn="l">
              <a:lnSpc>
                <a:spcPct val="100000"/>
              </a:lnSpc>
              <a:spcBef>
                <a:spcPts val="0"/>
              </a:spcBef>
              <a:spcAft>
                <a:spcPts val="0"/>
              </a:spcAft>
              <a:buClr>
                <a:schemeClr val="dk1"/>
              </a:buClr>
              <a:buSzPts val="2400"/>
              <a:buFont typeface="Open Sans"/>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58" name="Google Shape;58;p9"/>
          <p:cNvSpPr txBox="1">
            <a:spLocks noGrp="1"/>
          </p:cNvSpPr>
          <p:nvPr>
            <p:ph type="body" idx="1"/>
          </p:nvPr>
        </p:nvSpPr>
        <p:spPr>
          <a:xfrm>
            <a:off x="3887391" y="802386"/>
            <a:ext cx="4629300" cy="3593400"/>
          </a:xfrm>
          <a:prstGeom prst="rect">
            <a:avLst/>
          </a:prstGeom>
          <a:noFill/>
          <a:ln>
            <a:noFill/>
          </a:ln>
        </p:spPr>
        <p:txBody>
          <a:bodyPr spcFirstLastPara="1" wrap="square" lIns="68575" tIns="34275" rIns="68575" bIns="34275" anchor="t" anchorCtr="0">
            <a:normAutofit/>
          </a:bodyPr>
          <a:lstStyle>
            <a:lvl1pPr marL="457200" lvl="0" indent="-381000" algn="l">
              <a:lnSpc>
                <a:spcPct val="110000"/>
              </a:lnSpc>
              <a:spcBef>
                <a:spcPts val="800"/>
              </a:spcBef>
              <a:spcAft>
                <a:spcPts val="0"/>
              </a:spcAft>
              <a:buClr>
                <a:schemeClr val="dk1"/>
              </a:buClr>
              <a:buSzPts val="2400"/>
              <a:buChar char="•"/>
              <a:defRPr sz="2400"/>
            </a:lvl1pPr>
            <a:lvl2pPr marL="914400" lvl="1" indent="-361950" algn="l">
              <a:lnSpc>
                <a:spcPct val="110000"/>
              </a:lnSpc>
              <a:spcBef>
                <a:spcPts val="400"/>
              </a:spcBef>
              <a:spcAft>
                <a:spcPts val="0"/>
              </a:spcAft>
              <a:buClr>
                <a:schemeClr val="dk1"/>
              </a:buClr>
              <a:buSzPts val="2100"/>
              <a:buChar char="•"/>
              <a:defRPr sz="2100"/>
            </a:lvl2pPr>
            <a:lvl3pPr marL="1371600" lvl="2" indent="-342900" algn="l">
              <a:lnSpc>
                <a:spcPct val="110000"/>
              </a:lnSpc>
              <a:spcBef>
                <a:spcPts val="400"/>
              </a:spcBef>
              <a:spcAft>
                <a:spcPts val="0"/>
              </a:spcAft>
              <a:buClr>
                <a:schemeClr val="dk1"/>
              </a:buClr>
              <a:buSzPts val="1800"/>
              <a:buChar char="•"/>
              <a:defRPr sz="1800"/>
            </a:lvl3pPr>
            <a:lvl4pPr marL="1828800" lvl="3" indent="-323850" algn="l">
              <a:lnSpc>
                <a:spcPct val="110000"/>
              </a:lnSpc>
              <a:spcBef>
                <a:spcPts val="400"/>
              </a:spcBef>
              <a:spcAft>
                <a:spcPts val="0"/>
              </a:spcAft>
              <a:buClr>
                <a:schemeClr val="dk1"/>
              </a:buClr>
              <a:buSzPts val="1500"/>
              <a:buChar char="•"/>
              <a:defRPr sz="1500"/>
            </a:lvl4pPr>
            <a:lvl5pPr marL="2286000" lvl="4" indent="-323850" algn="l">
              <a:lnSpc>
                <a:spcPct val="110000"/>
              </a:lnSpc>
              <a:spcBef>
                <a:spcPts val="400"/>
              </a:spcBef>
              <a:spcAft>
                <a:spcPts val="0"/>
              </a:spcAft>
              <a:buClr>
                <a:schemeClr val="dk1"/>
              </a:buClr>
              <a:buSzPts val="1500"/>
              <a:buChar char="•"/>
              <a:defRPr sz="1500"/>
            </a:lvl5pPr>
            <a:lvl6pPr marL="2743200" lvl="5" indent="-323850" algn="l">
              <a:lnSpc>
                <a:spcPct val="90000"/>
              </a:lnSpc>
              <a:spcBef>
                <a:spcPts val="400"/>
              </a:spcBef>
              <a:spcAft>
                <a:spcPts val="0"/>
              </a:spcAft>
              <a:buClr>
                <a:schemeClr val="dk1"/>
              </a:buClr>
              <a:buSzPts val="1500"/>
              <a:buChar char="•"/>
              <a:defRPr sz="1500"/>
            </a:lvl6pPr>
            <a:lvl7pPr marL="3200400" lvl="6" indent="-323850" algn="l">
              <a:lnSpc>
                <a:spcPct val="90000"/>
              </a:lnSpc>
              <a:spcBef>
                <a:spcPts val="400"/>
              </a:spcBef>
              <a:spcAft>
                <a:spcPts val="0"/>
              </a:spcAft>
              <a:buClr>
                <a:schemeClr val="dk1"/>
              </a:buClr>
              <a:buSzPts val="1500"/>
              <a:buChar char="•"/>
              <a:defRPr sz="1500"/>
            </a:lvl7pPr>
            <a:lvl8pPr marL="3657600" lvl="7" indent="-323850" algn="l">
              <a:lnSpc>
                <a:spcPct val="90000"/>
              </a:lnSpc>
              <a:spcBef>
                <a:spcPts val="400"/>
              </a:spcBef>
              <a:spcAft>
                <a:spcPts val="0"/>
              </a:spcAft>
              <a:buClr>
                <a:schemeClr val="dk1"/>
              </a:buClr>
              <a:buSzPts val="1500"/>
              <a:buChar char="•"/>
              <a:defRPr sz="1500"/>
            </a:lvl8pPr>
            <a:lvl9pPr marL="4114800" lvl="8" indent="-323850" algn="l">
              <a:lnSpc>
                <a:spcPct val="90000"/>
              </a:lnSpc>
              <a:spcBef>
                <a:spcPts val="400"/>
              </a:spcBef>
              <a:spcAft>
                <a:spcPts val="0"/>
              </a:spcAft>
              <a:buClr>
                <a:schemeClr val="dk1"/>
              </a:buClr>
              <a:buSzPts val="1500"/>
              <a:buChar char="•"/>
              <a:defRPr sz="1500"/>
            </a:lvl9pPr>
          </a:lstStyle>
          <a:p>
            <a:endParaRPr/>
          </a:p>
        </p:txBody>
      </p:sp>
      <p:sp>
        <p:nvSpPr>
          <p:cNvPr id="59" name="Google Shape;59;p9"/>
          <p:cNvSpPr txBox="1">
            <a:spLocks noGrp="1"/>
          </p:cNvSpPr>
          <p:nvPr>
            <p:ph type="body" idx="2"/>
          </p:nvPr>
        </p:nvSpPr>
        <p:spPr>
          <a:xfrm>
            <a:off x="528066" y="1913382"/>
            <a:ext cx="3070200" cy="2489400"/>
          </a:xfrm>
          <a:prstGeom prst="rect">
            <a:avLst/>
          </a:prstGeom>
          <a:noFill/>
          <a:ln>
            <a:noFill/>
          </a:ln>
        </p:spPr>
        <p:txBody>
          <a:bodyPr spcFirstLastPara="1" wrap="square" lIns="68575" tIns="34275" rIns="68575" bIns="34275" anchor="t" anchorCtr="0">
            <a:normAutofit/>
          </a:bodyPr>
          <a:lstStyle>
            <a:lvl1pPr marL="457200" lvl="0" indent="-228600" algn="l">
              <a:lnSpc>
                <a:spcPct val="110000"/>
              </a:lnSpc>
              <a:spcBef>
                <a:spcPts val="800"/>
              </a:spcBef>
              <a:spcAft>
                <a:spcPts val="0"/>
              </a:spcAft>
              <a:buClr>
                <a:schemeClr val="dk1"/>
              </a:buClr>
              <a:buSzPts val="1200"/>
              <a:buNone/>
              <a:defRPr sz="1200"/>
            </a:lvl1pPr>
            <a:lvl2pPr marL="914400" lvl="1" indent="-228600" algn="l">
              <a:lnSpc>
                <a:spcPct val="110000"/>
              </a:lnSpc>
              <a:spcBef>
                <a:spcPts val="400"/>
              </a:spcBef>
              <a:spcAft>
                <a:spcPts val="0"/>
              </a:spcAft>
              <a:buClr>
                <a:schemeClr val="dk1"/>
              </a:buClr>
              <a:buSzPts val="1100"/>
              <a:buNone/>
              <a:defRPr sz="1100"/>
            </a:lvl2pPr>
            <a:lvl3pPr marL="1371600" lvl="2" indent="-228600" algn="l">
              <a:lnSpc>
                <a:spcPct val="110000"/>
              </a:lnSpc>
              <a:spcBef>
                <a:spcPts val="400"/>
              </a:spcBef>
              <a:spcAft>
                <a:spcPts val="0"/>
              </a:spcAft>
              <a:buClr>
                <a:schemeClr val="dk1"/>
              </a:buClr>
              <a:buSzPts val="900"/>
              <a:buNone/>
              <a:defRPr sz="900"/>
            </a:lvl3pPr>
            <a:lvl4pPr marL="1828800" lvl="3" indent="-228600" algn="l">
              <a:lnSpc>
                <a:spcPct val="110000"/>
              </a:lnSpc>
              <a:spcBef>
                <a:spcPts val="400"/>
              </a:spcBef>
              <a:spcAft>
                <a:spcPts val="0"/>
              </a:spcAft>
              <a:buClr>
                <a:schemeClr val="dk1"/>
              </a:buClr>
              <a:buSzPts val="800"/>
              <a:buNone/>
              <a:defRPr sz="800"/>
            </a:lvl4pPr>
            <a:lvl5pPr marL="2286000" lvl="4" indent="-228600" algn="l">
              <a:lnSpc>
                <a:spcPct val="110000"/>
              </a:lnSpc>
              <a:spcBef>
                <a:spcPts val="400"/>
              </a:spcBef>
              <a:spcAft>
                <a:spcPts val="0"/>
              </a:spcAft>
              <a:buClr>
                <a:schemeClr val="dk1"/>
              </a:buClr>
              <a:buSzPts val="800"/>
              <a:buNone/>
              <a:defRPr sz="800"/>
            </a:lvl5pPr>
            <a:lvl6pPr marL="2743200" lvl="5" indent="-228600" algn="l">
              <a:lnSpc>
                <a:spcPct val="90000"/>
              </a:lnSpc>
              <a:spcBef>
                <a:spcPts val="400"/>
              </a:spcBef>
              <a:spcAft>
                <a:spcPts val="0"/>
              </a:spcAft>
              <a:buClr>
                <a:schemeClr val="dk1"/>
              </a:buClr>
              <a:buSzPts val="800"/>
              <a:buNone/>
              <a:defRPr sz="800"/>
            </a:lvl6pPr>
            <a:lvl7pPr marL="3200400" lvl="6" indent="-228600" algn="l">
              <a:lnSpc>
                <a:spcPct val="90000"/>
              </a:lnSpc>
              <a:spcBef>
                <a:spcPts val="400"/>
              </a:spcBef>
              <a:spcAft>
                <a:spcPts val="0"/>
              </a:spcAft>
              <a:buClr>
                <a:schemeClr val="dk1"/>
              </a:buClr>
              <a:buSzPts val="800"/>
              <a:buNone/>
              <a:defRPr sz="800"/>
            </a:lvl7pPr>
            <a:lvl8pPr marL="3657600" lvl="7" indent="-228600" algn="l">
              <a:lnSpc>
                <a:spcPct val="90000"/>
              </a:lnSpc>
              <a:spcBef>
                <a:spcPts val="400"/>
              </a:spcBef>
              <a:spcAft>
                <a:spcPts val="0"/>
              </a:spcAft>
              <a:buClr>
                <a:schemeClr val="dk1"/>
              </a:buClr>
              <a:buSzPts val="800"/>
              <a:buNone/>
              <a:defRPr sz="800"/>
            </a:lvl8pPr>
            <a:lvl9pPr marL="4114800" lvl="8" indent="-228600" algn="l">
              <a:lnSpc>
                <a:spcPct val="90000"/>
              </a:lnSpc>
              <a:spcBef>
                <a:spcPts val="400"/>
              </a:spcBef>
              <a:spcAft>
                <a:spcPts val="0"/>
              </a:spcAft>
              <a:buClr>
                <a:schemeClr val="dk1"/>
              </a:buClr>
              <a:buSzPts val="800"/>
              <a:buNone/>
              <a:defRPr sz="800"/>
            </a:lvl9pPr>
          </a:lstStyle>
          <a:p>
            <a:endParaRPr/>
          </a:p>
        </p:txBody>
      </p:sp>
      <p:sp>
        <p:nvSpPr>
          <p:cNvPr id="60" name="Google Shape;60;p9"/>
          <p:cNvSpPr txBox="1">
            <a:spLocks noGrp="1"/>
          </p:cNvSpPr>
          <p:nvPr>
            <p:ph type="dt" idx="10"/>
          </p:nvPr>
        </p:nvSpPr>
        <p:spPr>
          <a:xfrm>
            <a:off x="6277086" y="4767263"/>
            <a:ext cx="1912200" cy="273900"/>
          </a:xfrm>
          <a:prstGeom prst="rect">
            <a:avLst/>
          </a:prstGeom>
          <a:noFill/>
          <a:ln>
            <a:noFill/>
          </a:ln>
        </p:spPr>
        <p:txBody>
          <a:bodyPr spcFirstLastPara="1" wrap="square" lIns="68575" tIns="34275" rIns="68575" bIns="34275" anchor="ctr" anchorCtr="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61" name="Google Shape;61;p9"/>
          <p:cNvSpPr txBox="1">
            <a:spLocks noGrp="1"/>
          </p:cNvSpPr>
          <p:nvPr>
            <p:ph type="ftr" idx="11"/>
          </p:nvPr>
        </p:nvSpPr>
        <p:spPr>
          <a:xfrm>
            <a:off x="528066" y="4767263"/>
            <a:ext cx="3404700" cy="273900"/>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62" name="Google Shape;62;p9"/>
          <p:cNvSpPr txBox="1">
            <a:spLocks noGrp="1"/>
          </p:cNvSpPr>
          <p:nvPr>
            <p:ph type="sldNum" idx="12"/>
          </p:nvPr>
        </p:nvSpPr>
        <p:spPr>
          <a:xfrm>
            <a:off x="8189259" y="4767263"/>
            <a:ext cx="504300" cy="273900"/>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3"/>
        <p:cNvGrpSpPr/>
        <p:nvPr/>
      </p:nvGrpSpPr>
      <p:grpSpPr>
        <a:xfrm>
          <a:off x="0" y="0"/>
          <a:ext cx="0" cy="0"/>
          <a:chOff x="0" y="0"/>
          <a:chExt cx="0" cy="0"/>
        </a:xfrm>
      </p:grpSpPr>
      <p:sp>
        <p:nvSpPr>
          <p:cNvPr id="64" name="Google Shape;64;p10"/>
          <p:cNvSpPr txBox="1">
            <a:spLocks noGrp="1"/>
          </p:cNvSpPr>
          <p:nvPr>
            <p:ph type="title"/>
          </p:nvPr>
        </p:nvSpPr>
        <p:spPr>
          <a:xfrm>
            <a:off x="528066" y="800100"/>
            <a:ext cx="3077700" cy="988200"/>
          </a:xfrm>
          <a:prstGeom prst="rect">
            <a:avLst/>
          </a:prstGeom>
          <a:noFill/>
          <a:ln>
            <a:noFill/>
          </a:ln>
        </p:spPr>
        <p:txBody>
          <a:bodyPr spcFirstLastPara="1" wrap="square" lIns="68575" tIns="34275" rIns="68575" bIns="34275" anchor="b" anchorCtr="0">
            <a:normAutofit/>
          </a:bodyPr>
          <a:lstStyle>
            <a:lvl1pPr lvl="0" algn="l">
              <a:lnSpc>
                <a:spcPct val="100000"/>
              </a:lnSpc>
              <a:spcBef>
                <a:spcPts val="0"/>
              </a:spcBef>
              <a:spcAft>
                <a:spcPts val="0"/>
              </a:spcAft>
              <a:buClr>
                <a:schemeClr val="dk1"/>
              </a:buClr>
              <a:buSzPts val="2400"/>
              <a:buFont typeface="Open Sans"/>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65" name="Google Shape;65;p10"/>
          <p:cNvSpPr>
            <a:spLocks noGrp="1"/>
          </p:cNvSpPr>
          <p:nvPr>
            <p:ph type="pic" idx="2"/>
          </p:nvPr>
        </p:nvSpPr>
        <p:spPr>
          <a:xfrm>
            <a:off x="3887391" y="800100"/>
            <a:ext cx="4629300" cy="3595800"/>
          </a:xfrm>
          <a:prstGeom prst="rect">
            <a:avLst/>
          </a:prstGeom>
          <a:noFill/>
          <a:ln>
            <a:noFill/>
          </a:ln>
        </p:spPr>
      </p:sp>
      <p:sp>
        <p:nvSpPr>
          <p:cNvPr id="66" name="Google Shape;66;p10"/>
          <p:cNvSpPr txBox="1">
            <a:spLocks noGrp="1"/>
          </p:cNvSpPr>
          <p:nvPr>
            <p:ph type="body" idx="1"/>
          </p:nvPr>
        </p:nvSpPr>
        <p:spPr>
          <a:xfrm>
            <a:off x="528066" y="1914525"/>
            <a:ext cx="3077700" cy="2487300"/>
          </a:xfrm>
          <a:prstGeom prst="rect">
            <a:avLst/>
          </a:prstGeom>
          <a:noFill/>
          <a:ln>
            <a:noFill/>
          </a:ln>
        </p:spPr>
        <p:txBody>
          <a:bodyPr spcFirstLastPara="1" wrap="square" lIns="68575" tIns="34275" rIns="68575" bIns="34275" anchor="t" anchorCtr="0">
            <a:normAutofit/>
          </a:bodyPr>
          <a:lstStyle>
            <a:lvl1pPr marL="457200" lvl="0" indent="-228600" algn="l">
              <a:lnSpc>
                <a:spcPct val="110000"/>
              </a:lnSpc>
              <a:spcBef>
                <a:spcPts val="800"/>
              </a:spcBef>
              <a:spcAft>
                <a:spcPts val="0"/>
              </a:spcAft>
              <a:buClr>
                <a:schemeClr val="dk1"/>
              </a:buClr>
              <a:buSzPts val="1200"/>
              <a:buNone/>
              <a:defRPr sz="1200"/>
            </a:lvl1pPr>
            <a:lvl2pPr marL="914400" lvl="1" indent="-228600" algn="l">
              <a:lnSpc>
                <a:spcPct val="110000"/>
              </a:lnSpc>
              <a:spcBef>
                <a:spcPts val="400"/>
              </a:spcBef>
              <a:spcAft>
                <a:spcPts val="0"/>
              </a:spcAft>
              <a:buClr>
                <a:schemeClr val="dk1"/>
              </a:buClr>
              <a:buSzPts val="1100"/>
              <a:buNone/>
              <a:defRPr sz="1100"/>
            </a:lvl2pPr>
            <a:lvl3pPr marL="1371600" lvl="2" indent="-228600" algn="l">
              <a:lnSpc>
                <a:spcPct val="110000"/>
              </a:lnSpc>
              <a:spcBef>
                <a:spcPts val="400"/>
              </a:spcBef>
              <a:spcAft>
                <a:spcPts val="0"/>
              </a:spcAft>
              <a:buClr>
                <a:schemeClr val="dk1"/>
              </a:buClr>
              <a:buSzPts val="900"/>
              <a:buNone/>
              <a:defRPr sz="900"/>
            </a:lvl3pPr>
            <a:lvl4pPr marL="1828800" lvl="3" indent="-228600" algn="l">
              <a:lnSpc>
                <a:spcPct val="110000"/>
              </a:lnSpc>
              <a:spcBef>
                <a:spcPts val="400"/>
              </a:spcBef>
              <a:spcAft>
                <a:spcPts val="0"/>
              </a:spcAft>
              <a:buClr>
                <a:schemeClr val="dk1"/>
              </a:buClr>
              <a:buSzPts val="800"/>
              <a:buNone/>
              <a:defRPr sz="800"/>
            </a:lvl4pPr>
            <a:lvl5pPr marL="2286000" lvl="4" indent="-228600" algn="l">
              <a:lnSpc>
                <a:spcPct val="110000"/>
              </a:lnSpc>
              <a:spcBef>
                <a:spcPts val="400"/>
              </a:spcBef>
              <a:spcAft>
                <a:spcPts val="0"/>
              </a:spcAft>
              <a:buClr>
                <a:schemeClr val="dk1"/>
              </a:buClr>
              <a:buSzPts val="800"/>
              <a:buNone/>
              <a:defRPr sz="800"/>
            </a:lvl5pPr>
            <a:lvl6pPr marL="2743200" lvl="5" indent="-228600" algn="l">
              <a:lnSpc>
                <a:spcPct val="90000"/>
              </a:lnSpc>
              <a:spcBef>
                <a:spcPts val="400"/>
              </a:spcBef>
              <a:spcAft>
                <a:spcPts val="0"/>
              </a:spcAft>
              <a:buClr>
                <a:schemeClr val="dk1"/>
              </a:buClr>
              <a:buSzPts val="800"/>
              <a:buNone/>
              <a:defRPr sz="800"/>
            </a:lvl6pPr>
            <a:lvl7pPr marL="3200400" lvl="6" indent="-228600" algn="l">
              <a:lnSpc>
                <a:spcPct val="90000"/>
              </a:lnSpc>
              <a:spcBef>
                <a:spcPts val="400"/>
              </a:spcBef>
              <a:spcAft>
                <a:spcPts val="0"/>
              </a:spcAft>
              <a:buClr>
                <a:schemeClr val="dk1"/>
              </a:buClr>
              <a:buSzPts val="800"/>
              <a:buNone/>
              <a:defRPr sz="800"/>
            </a:lvl7pPr>
            <a:lvl8pPr marL="3657600" lvl="7" indent="-228600" algn="l">
              <a:lnSpc>
                <a:spcPct val="90000"/>
              </a:lnSpc>
              <a:spcBef>
                <a:spcPts val="400"/>
              </a:spcBef>
              <a:spcAft>
                <a:spcPts val="0"/>
              </a:spcAft>
              <a:buClr>
                <a:schemeClr val="dk1"/>
              </a:buClr>
              <a:buSzPts val="800"/>
              <a:buNone/>
              <a:defRPr sz="800"/>
            </a:lvl8pPr>
            <a:lvl9pPr marL="4114800" lvl="8" indent="-228600" algn="l">
              <a:lnSpc>
                <a:spcPct val="90000"/>
              </a:lnSpc>
              <a:spcBef>
                <a:spcPts val="400"/>
              </a:spcBef>
              <a:spcAft>
                <a:spcPts val="0"/>
              </a:spcAft>
              <a:buClr>
                <a:schemeClr val="dk1"/>
              </a:buClr>
              <a:buSzPts val="800"/>
              <a:buNone/>
              <a:defRPr sz="800"/>
            </a:lvl9pPr>
          </a:lstStyle>
          <a:p>
            <a:endParaRPr/>
          </a:p>
        </p:txBody>
      </p:sp>
      <p:sp>
        <p:nvSpPr>
          <p:cNvPr id="67" name="Google Shape;67;p10"/>
          <p:cNvSpPr txBox="1">
            <a:spLocks noGrp="1"/>
          </p:cNvSpPr>
          <p:nvPr>
            <p:ph type="dt" idx="10"/>
          </p:nvPr>
        </p:nvSpPr>
        <p:spPr>
          <a:xfrm>
            <a:off x="6277086" y="4767263"/>
            <a:ext cx="1912200" cy="273900"/>
          </a:xfrm>
          <a:prstGeom prst="rect">
            <a:avLst/>
          </a:prstGeom>
          <a:noFill/>
          <a:ln>
            <a:noFill/>
          </a:ln>
        </p:spPr>
        <p:txBody>
          <a:bodyPr spcFirstLastPara="1" wrap="square" lIns="68575" tIns="34275" rIns="68575" bIns="34275" anchor="ctr" anchorCtr="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68" name="Google Shape;68;p10"/>
          <p:cNvSpPr txBox="1">
            <a:spLocks noGrp="1"/>
          </p:cNvSpPr>
          <p:nvPr>
            <p:ph type="ftr" idx="11"/>
          </p:nvPr>
        </p:nvSpPr>
        <p:spPr>
          <a:xfrm>
            <a:off x="528066" y="4767263"/>
            <a:ext cx="3404700" cy="273900"/>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69" name="Google Shape;69;p10"/>
          <p:cNvSpPr txBox="1">
            <a:spLocks noGrp="1"/>
          </p:cNvSpPr>
          <p:nvPr>
            <p:ph type="sldNum" idx="12"/>
          </p:nvPr>
        </p:nvSpPr>
        <p:spPr>
          <a:xfrm>
            <a:off x="8189259" y="4767263"/>
            <a:ext cx="504300" cy="273900"/>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525476" y="685800"/>
            <a:ext cx="8018400" cy="980700"/>
          </a:xfrm>
          <a:prstGeom prst="rect">
            <a:avLst/>
          </a:prstGeom>
          <a:noFill/>
          <a:ln>
            <a:noFill/>
          </a:ln>
        </p:spPr>
        <p:txBody>
          <a:bodyPr spcFirstLastPara="1" wrap="square" lIns="68575" tIns="34275" rIns="68575" bIns="34275" anchor="t" anchorCtr="0">
            <a:normAutofit/>
          </a:bodyPr>
          <a:lstStyle>
            <a:lvl1pPr marR="0" lvl="0" algn="l" rtl="0">
              <a:lnSpc>
                <a:spcPct val="100000"/>
              </a:lnSpc>
              <a:spcBef>
                <a:spcPts val="0"/>
              </a:spcBef>
              <a:spcAft>
                <a:spcPts val="0"/>
              </a:spcAft>
              <a:buClr>
                <a:schemeClr val="dk1"/>
              </a:buClr>
              <a:buSzPts val="3000"/>
              <a:buFont typeface="Open Sans"/>
              <a:buNone/>
              <a:defRPr sz="3000" b="0" i="0" u="none" strike="noStrike" cap="none">
                <a:solidFill>
                  <a:schemeClr val="dk1"/>
                </a:solidFill>
                <a:latin typeface="Open Sans"/>
                <a:ea typeface="Open Sans"/>
                <a:cs typeface="Open Sans"/>
                <a:sym typeface="Open Sans"/>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a:endParaRPr/>
          </a:p>
        </p:txBody>
      </p:sp>
      <p:sp>
        <p:nvSpPr>
          <p:cNvPr id="7" name="Google Shape;7;p1"/>
          <p:cNvSpPr txBox="1">
            <a:spLocks noGrp="1"/>
          </p:cNvSpPr>
          <p:nvPr>
            <p:ph type="body" idx="1"/>
          </p:nvPr>
        </p:nvSpPr>
        <p:spPr>
          <a:xfrm>
            <a:off x="525476" y="1666494"/>
            <a:ext cx="8018400" cy="2805000"/>
          </a:xfrm>
          <a:prstGeom prst="rect">
            <a:avLst/>
          </a:prstGeom>
          <a:noFill/>
          <a:ln>
            <a:noFill/>
          </a:ln>
        </p:spPr>
        <p:txBody>
          <a:bodyPr spcFirstLastPara="1" wrap="square" lIns="68575" tIns="34275" rIns="68575" bIns="34275" anchor="t" anchorCtr="0">
            <a:normAutofit/>
          </a:bodyPr>
          <a:lstStyle>
            <a:lvl1pPr marL="457200" marR="0" lvl="0" indent="-323850" algn="l" rtl="0">
              <a:lnSpc>
                <a:spcPct val="110000"/>
              </a:lnSpc>
              <a:spcBef>
                <a:spcPts val="800"/>
              </a:spcBef>
              <a:spcAft>
                <a:spcPts val="0"/>
              </a:spcAft>
              <a:buClr>
                <a:schemeClr val="dk1"/>
              </a:buClr>
              <a:buSzPts val="1500"/>
              <a:buFont typeface="Arial"/>
              <a:buChar char="•"/>
              <a:defRPr sz="1500" b="0" i="0" u="none" strike="noStrike" cap="none">
                <a:solidFill>
                  <a:schemeClr val="dk1"/>
                </a:solidFill>
                <a:latin typeface="Lustria"/>
                <a:ea typeface="Lustria"/>
                <a:cs typeface="Lustria"/>
                <a:sym typeface="Lustria"/>
              </a:defRPr>
            </a:lvl1pPr>
            <a:lvl2pPr marL="914400" marR="0" lvl="1" indent="-317500" algn="l" rtl="0">
              <a:lnSpc>
                <a:spcPct val="110000"/>
              </a:lnSpc>
              <a:spcBef>
                <a:spcPts val="400"/>
              </a:spcBef>
              <a:spcAft>
                <a:spcPts val="0"/>
              </a:spcAft>
              <a:buClr>
                <a:schemeClr val="dk1"/>
              </a:buClr>
              <a:buSzPts val="1400"/>
              <a:buFont typeface="Arial"/>
              <a:buChar char="•"/>
              <a:defRPr sz="1400" b="0" i="0" u="none" strike="noStrike" cap="none">
                <a:solidFill>
                  <a:schemeClr val="dk1"/>
                </a:solidFill>
                <a:latin typeface="Lustria"/>
                <a:ea typeface="Lustria"/>
                <a:cs typeface="Lustria"/>
                <a:sym typeface="Lustria"/>
              </a:defRPr>
            </a:lvl2pPr>
            <a:lvl3pPr marL="1371600" marR="0" lvl="2" indent="-304800" algn="l" rtl="0">
              <a:lnSpc>
                <a:spcPct val="110000"/>
              </a:lnSpc>
              <a:spcBef>
                <a:spcPts val="400"/>
              </a:spcBef>
              <a:spcAft>
                <a:spcPts val="0"/>
              </a:spcAft>
              <a:buClr>
                <a:schemeClr val="dk1"/>
              </a:buClr>
              <a:buSzPts val="1200"/>
              <a:buFont typeface="Arial"/>
              <a:buChar char="•"/>
              <a:defRPr sz="1200" b="0" i="0" u="none" strike="noStrike" cap="none">
                <a:solidFill>
                  <a:schemeClr val="dk1"/>
                </a:solidFill>
                <a:latin typeface="Lustria"/>
                <a:ea typeface="Lustria"/>
                <a:cs typeface="Lustria"/>
                <a:sym typeface="Lustria"/>
              </a:defRPr>
            </a:lvl3pPr>
            <a:lvl4pPr marL="1828800" marR="0" lvl="3" indent="-298450" algn="l" rtl="0">
              <a:lnSpc>
                <a:spcPct val="110000"/>
              </a:lnSpc>
              <a:spcBef>
                <a:spcPts val="400"/>
              </a:spcBef>
              <a:spcAft>
                <a:spcPts val="0"/>
              </a:spcAft>
              <a:buClr>
                <a:schemeClr val="dk1"/>
              </a:buClr>
              <a:buSzPts val="1100"/>
              <a:buFont typeface="Arial"/>
              <a:buChar char="•"/>
              <a:defRPr sz="1100" b="0" i="0" u="none" strike="noStrike" cap="none">
                <a:solidFill>
                  <a:schemeClr val="dk1"/>
                </a:solidFill>
                <a:latin typeface="Lustria"/>
                <a:ea typeface="Lustria"/>
                <a:cs typeface="Lustria"/>
                <a:sym typeface="Lustria"/>
              </a:defRPr>
            </a:lvl4pPr>
            <a:lvl5pPr marL="2286000" marR="0" lvl="4" indent="-298450" algn="l" rtl="0">
              <a:lnSpc>
                <a:spcPct val="110000"/>
              </a:lnSpc>
              <a:spcBef>
                <a:spcPts val="400"/>
              </a:spcBef>
              <a:spcAft>
                <a:spcPts val="0"/>
              </a:spcAft>
              <a:buClr>
                <a:schemeClr val="dk1"/>
              </a:buClr>
              <a:buSzPts val="1100"/>
              <a:buFont typeface="Arial"/>
              <a:buChar char="•"/>
              <a:defRPr sz="1100" b="0" i="0" u="none" strike="noStrike" cap="none">
                <a:solidFill>
                  <a:schemeClr val="dk1"/>
                </a:solidFill>
                <a:latin typeface="Lustria"/>
                <a:ea typeface="Lustria"/>
                <a:cs typeface="Lustria"/>
                <a:sym typeface="Lustria"/>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Lustria"/>
                <a:ea typeface="Lustria"/>
                <a:cs typeface="Lustria"/>
                <a:sym typeface="Lustria"/>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Lustria"/>
                <a:ea typeface="Lustria"/>
                <a:cs typeface="Lustria"/>
                <a:sym typeface="Lustria"/>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Lustria"/>
                <a:ea typeface="Lustria"/>
                <a:cs typeface="Lustria"/>
                <a:sym typeface="Lustria"/>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Lustria"/>
                <a:ea typeface="Lustria"/>
                <a:cs typeface="Lustria"/>
                <a:sym typeface="Lustria"/>
              </a:defRPr>
            </a:lvl9pPr>
          </a:lstStyle>
          <a:p>
            <a:endParaRPr/>
          </a:p>
        </p:txBody>
      </p:sp>
      <p:sp>
        <p:nvSpPr>
          <p:cNvPr id="8" name="Google Shape;8;p1"/>
          <p:cNvSpPr txBox="1">
            <a:spLocks noGrp="1"/>
          </p:cNvSpPr>
          <p:nvPr>
            <p:ph type="dt" idx="10"/>
          </p:nvPr>
        </p:nvSpPr>
        <p:spPr>
          <a:xfrm>
            <a:off x="6277086" y="4767263"/>
            <a:ext cx="1912200" cy="273900"/>
          </a:xfrm>
          <a:prstGeom prst="rect">
            <a:avLst/>
          </a:prstGeom>
          <a:noFill/>
          <a:ln>
            <a:noFill/>
          </a:ln>
        </p:spPr>
        <p:txBody>
          <a:bodyPr spcFirstLastPara="1" wrap="square" lIns="68575" tIns="34275" rIns="68575" bIns="34275" anchor="ctr" anchorCtr="0">
            <a:noAutofit/>
          </a:bodyPr>
          <a:lstStyle>
            <a:lvl1pPr marR="0" lvl="0" algn="r" rtl="0">
              <a:spcBef>
                <a:spcPts val="0"/>
              </a:spcBef>
              <a:spcAft>
                <a:spcPts val="0"/>
              </a:spcAft>
              <a:buSzPts val="1100"/>
              <a:buNone/>
              <a:defRPr sz="800" b="0" i="0" u="none" strike="noStrike" cap="none">
                <a:solidFill>
                  <a:schemeClr val="dk1"/>
                </a:solidFill>
                <a:latin typeface="Open Sans"/>
                <a:ea typeface="Open Sans"/>
                <a:cs typeface="Open Sans"/>
                <a:sym typeface="Open Sans"/>
              </a:defRPr>
            </a:lvl1pPr>
            <a:lvl2pPr marR="0" lvl="1" algn="l" rtl="0">
              <a:spcBef>
                <a:spcPts val="0"/>
              </a:spcBef>
              <a:spcAft>
                <a:spcPts val="0"/>
              </a:spcAft>
              <a:buSzPts val="1100"/>
              <a:buNone/>
              <a:defRPr sz="1400" b="0" i="0" u="none" strike="noStrike" cap="none">
                <a:solidFill>
                  <a:schemeClr val="dk1"/>
                </a:solidFill>
                <a:latin typeface="Lustria"/>
                <a:ea typeface="Lustria"/>
                <a:cs typeface="Lustria"/>
                <a:sym typeface="Lustria"/>
              </a:defRPr>
            </a:lvl2pPr>
            <a:lvl3pPr marR="0" lvl="2" algn="l" rtl="0">
              <a:spcBef>
                <a:spcPts val="0"/>
              </a:spcBef>
              <a:spcAft>
                <a:spcPts val="0"/>
              </a:spcAft>
              <a:buSzPts val="1100"/>
              <a:buNone/>
              <a:defRPr sz="1400" b="0" i="0" u="none" strike="noStrike" cap="none">
                <a:solidFill>
                  <a:schemeClr val="dk1"/>
                </a:solidFill>
                <a:latin typeface="Lustria"/>
                <a:ea typeface="Lustria"/>
                <a:cs typeface="Lustria"/>
                <a:sym typeface="Lustria"/>
              </a:defRPr>
            </a:lvl3pPr>
            <a:lvl4pPr marR="0" lvl="3" algn="l" rtl="0">
              <a:spcBef>
                <a:spcPts val="0"/>
              </a:spcBef>
              <a:spcAft>
                <a:spcPts val="0"/>
              </a:spcAft>
              <a:buSzPts val="1100"/>
              <a:buNone/>
              <a:defRPr sz="1400" b="0" i="0" u="none" strike="noStrike" cap="none">
                <a:solidFill>
                  <a:schemeClr val="dk1"/>
                </a:solidFill>
                <a:latin typeface="Lustria"/>
                <a:ea typeface="Lustria"/>
                <a:cs typeface="Lustria"/>
                <a:sym typeface="Lustria"/>
              </a:defRPr>
            </a:lvl4pPr>
            <a:lvl5pPr marR="0" lvl="4" algn="l" rtl="0">
              <a:spcBef>
                <a:spcPts val="0"/>
              </a:spcBef>
              <a:spcAft>
                <a:spcPts val="0"/>
              </a:spcAft>
              <a:buSzPts val="1100"/>
              <a:buNone/>
              <a:defRPr sz="1400" b="0" i="0" u="none" strike="noStrike" cap="none">
                <a:solidFill>
                  <a:schemeClr val="dk1"/>
                </a:solidFill>
                <a:latin typeface="Lustria"/>
                <a:ea typeface="Lustria"/>
                <a:cs typeface="Lustria"/>
                <a:sym typeface="Lustria"/>
              </a:defRPr>
            </a:lvl5pPr>
            <a:lvl6pPr marR="0" lvl="5" algn="l" rtl="0">
              <a:spcBef>
                <a:spcPts val="0"/>
              </a:spcBef>
              <a:spcAft>
                <a:spcPts val="0"/>
              </a:spcAft>
              <a:buSzPts val="1100"/>
              <a:buNone/>
              <a:defRPr sz="1400" b="0" i="0" u="none" strike="noStrike" cap="none">
                <a:solidFill>
                  <a:schemeClr val="dk1"/>
                </a:solidFill>
                <a:latin typeface="Lustria"/>
                <a:ea typeface="Lustria"/>
                <a:cs typeface="Lustria"/>
                <a:sym typeface="Lustria"/>
              </a:defRPr>
            </a:lvl6pPr>
            <a:lvl7pPr marR="0" lvl="6" algn="l" rtl="0">
              <a:spcBef>
                <a:spcPts val="0"/>
              </a:spcBef>
              <a:spcAft>
                <a:spcPts val="0"/>
              </a:spcAft>
              <a:buSzPts val="1100"/>
              <a:buNone/>
              <a:defRPr sz="1400" b="0" i="0" u="none" strike="noStrike" cap="none">
                <a:solidFill>
                  <a:schemeClr val="dk1"/>
                </a:solidFill>
                <a:latin typeface="Lustria"/>
                <a:ea typeface="Lustria"/>
                <a:cs typeface="Lustria"/>
                <a:sym typeface="Lustria"/>
              </a:defRPr>
            </a:lvl7pPr>
            <a:lvl8pPr marR="0" lvl="7" algn="l" rtl="0">
              <a:spcBef>
                <a:spcPts val="0"/>
              </a:spcBef>
              <a:spcAft>
                <a:spcPts val="0"/>
              </a:spcAft>
              <a:buSzPts val="1100"/>
              <a:buNone/>
              <a:defRPr sz="1400" b="0" i="0" u="none" strike="noStrike" cap="none">
                <a:solidFill>
                  <a:schemeClr val="dk1"/>
                </a:solidFill>
                <a:latin typeface="Lustria"/>
                <a:ea typeface="Lustria"/>
                <a:cs typeface="Lustria"/>
                <a:sym typeface="Lustria"/>
              </a:defRPr>
            </a:lvl8pPr>
            <a:lvl9pPr marR="0" lvl="8" algn="l" rtl="0">
              <a:spcBef>
                <a:spcPts val="0"/>
              </a:spcBef>
              <a:spcAft>
                <a:spcPts val="0"/>
              </a:spcAft>
              <a:buSzPts val="1100"/>
              <a:buNone/>
              <a:defRPr sz="1400" b="0" i="0" u="none" strike="noStrike" cap="none">
                <a:solidFill>
                  <a:schemeClr val="dk1"/>
                </a:solidFill>
                <a:latin typeface="Lustria"/>
                <a:ea typeface="Lustria"/>
                <a:cs typeface="Lustria"/>
                <a:sym typeface="Lustria"/>
              </a:defRPr>
            </a:lvl9pPr>
          </a:lstStyle>
          <a:p>
            <a:endParaRPr/>
          </a:p>
        </p:txBody>
      </p:sp>
      <p:sp>
        <p:nvSpPr>
          <p:cNvPr id="9" name="Google Shape;9;p1"/>
          <p:cNvSpPr txBox="1">
            <a:spLocks noGrp="1"/>
          </p:cNvSpPr>
          <p:nvPr>
            <p:ph type="ftr" idx="11"/>
          </p:nvPr>
        </p:nvSpPr>
        <p:spPr>
          <a:xfrm>
            <a:off x="528066" y="4767263"/>
            <a:ext cx="3404700" cy="273900"/>
          </a:xfrm>
          <a:prstGeom prst="rect">
            <a:avLst/>
          </a:prstGeom>
          <a:noFill/>
          <a:ln>
            <a:noFill/>
          </a:ln>
        </p:spPr>
        <p:txBody>
          <a:bodyPr spcFirstLastPara="1" wrap="square" lIns="68575" tIns="34275" rIns="68575" bIns="34275" anchor="ctr" anchorCtr="0">
            <a:noAutofit/>
          </a:bodyPr>
          <a:lstStyle>
            <a:lvl1pPr marR="0" lvl="0" algn="l" rtl="0">
              <a:spcBef>
                <a:spcPts val="0"/>
              </a:spcBef>
              <a:spcAft>
                <a:spcPts val="0"/>
              </a:spcAft>
              <a:buSzPts val="1100"/>
              <a:buNone/>
              <a:defRPr sz="800" b="0" i="0" u="none" strike="noStrike" cap="none">
                <a:solidFill>
                  <a:schemeClr val="dk1"/>
                </a:solidFill>
                <a:latin typeface="Open Sans"/>
                <a:ea typeface="Open Sans"/>
                <a:cs typeface="Open Sans"/>
                <a:sym typeface="Open Sans"/>
              </a:defRPr>
            </a:lvl1pPr>
            <a:lvl2pPr marR="0" lvl="1" algn="l" rtl="0">
              <a:spcBef>
                <a:spcPts val="0"/>
              </a:spcBef>
              <a:spcAft>
                <a:spcPts val="0"/>
              </a:spcAft>
              <a:buSzPts val="1100"/>
              <a:buNone/>
              <a:defRPr sz="1400" b="0" i="0" u="none" strike="noStrike" cap="none">
                <a:solidFill>
                  <a:schemeClr val="dk1"/>
                </a:solidFill>
                <a:latin typeface="Lustria"/>
                <a:ea typeface="Lustria"/>
                <a:cs typeface="Lustria"/>
                <a:sym typeface="Lustria"/>
              </a:defRPr>
            </a:lvl2pPr>
            <a:lvl3pPr marR="0" lvl="2" algn="l" rtl="0">
              <a:spcBef>
                <a:spcPts val="0"/>
              </a:spcBef>
              <a:spcAft>
                <a:spcPts val="0"/>
              </a:spcAft>
              <a:buSzPts val="1100"/>
              <a:buNone/>
              <a:defRPr sz="1400" b="0" i="0" u="none" strike="noStrike" cap="none">
                <a:solidFill>
                  <a:schemeClr val="dk1"/>
                </a:solidFill>
                <a:latin typeface="Lustria"/>
                <a:ea typeface="Lustria"/>
                <a:cs typeface="Lustria"/>
                <a:sym typeface="Lustria"/>
              </a:defRPr>
            </a:lvl3pPr>
            <a:lvl4pPr marR="0" lvl="3" algn="l" rtl="0">
              <a:spcBef>
                <a:spcPts val="0"/>
              </a:spcBef>
              <a:spcAft>
                <a:spcPts val="0"/>
              </a:spcAft>
              <a:buSzPts val="1100"/>
              <a:buNone/>
              <a:defRPr sz="1400" b="0" i="0" u="none" strike="noStrike" cap="none">
                <a:solidFill>
                  <a:schemeClr val="dk1"/>
                </a:solidFill>
                <a:latin typeface="Lustria"/>
                <a:ea typeface="Lustria"/>
                <a:cs typeface="Lustria"/>
                <a:sym typeface="Lustria"/>
              </a:defRPr>
            </a:lvl4pPr>
            <a:lvl5pPr marR="0" lvl="4" algn="l" rtl="0">
              <a:spcBef>
                <a:spcPts val="0"/>
              </a:spcBef>
              <a:spcAft>
                <a:spcPts val="0"/>
              </a:spcAft>
              <a:buSzPts val="1100"/>
              <a:buNone/>
              <a:defRPr sz="1400" b="0" i="0" u="none" strike="noStrike" cap="none">
                <a:solidFill>
                  <a:schemeClr val="dk1"/>
                </a:solidFill>
                <a:latin typeface="Lustria"/>
                <a:ea typeface="Lustria"/>
                <a:cs typeface="Lustria"/>
                <a:sym typeface="Lustria"/>
              </a:defRPr>
            </a:lvl5pPr>
            <a:lvl6pPr marR="0" lvl="5" algn="l" rtl="0">
              <a:spcBef>
                <a:spcPts val="0"/>
              </a:spcBef>
              <a:spcAft>
                <a:spcPts val="0"/>
              </a:spcAft>
              <a:buSzPts val="1100"/>
              <a:buNone/>
              <a:defRPr sz="1400" b="0" i="0" u="none" strike="noStrike" cap="none">
                <a:solidFill>
                  <a:schemeClr val="dk1"/>
                </a:solidFill>
                <a:latin typeface="Lustria"/>
                <a:ea typeface="Lustria"/>
                <a:cs typeface="Lustria"/>
                <a:sym typeface="Lustria"/>
              </a:defRPr>
            </a:lvl6pPr>
            <a:lvl7pPr marR="0" lvl="6" algn="l" rtl="0">
              <a:spcBef>
                <a:spcPts val="0"/>
              </a:spcBef>
              <a:spcAft>
                <a:spcPts val="0"/>
              </a:spcAft>
              <a:buSzPts val="1100"/>
              <a:buNone/>
              <a:defRPr sz="1400" b="0" i="0" u="none" strike="noStrike" cap="none">
                <a:solidFill>
                  <a:schemeClr val="dk1"/>
                </a:solidFill>
                <a:latin typeface="Lustria"/>
                <a:ea typeface="Lustria"/>
                <a:cs typeface="Lustria"/>
                <a:sym typeface="Lustria"/>
              </a:defRPr>
            </a:lvl7pPr>
            <a:lvl8pPr marR="0" lvl="7" algn="l" rtl="0">
              <a:spcBef>
                <a:spcPts val="0"/>
              </a:spcBef>
              <a:spcAft>
                <a:spcPts val="0"/>
              </a:spcAft>
              <a:buSzPts val="1100"/>
              <a:buNone/>
              <a:defRPr sz="1400" b="0" i="0" u="none" strike="noStrike" cap="none">
                <a:solidFill>
                  <a:schemeClr val="dk1"/>
                </a:solidFill>
                <a:latin typeface="Lustria"/>
                <a:ea typeface="Lustria"/>
                <a:cs typeface="Lustria"/>
                <a:sym typeface="Lustria"/>
              </a:defRPr>
            </a:lvl8pPr>
            <a:lvl9pPr marR="0" lvl="8" algn="l" rtl="0">
              <a:spcBef>
                <a:spcPts val="0"/>
              </a:spcBef>
              <a:spcAft>
                <a:spcPts val="0"/>
              </a:spcAft>
              <a:buSzPts val="1100"/>
              <a:buNone/>
              <a:defRPr sz="1400" b="0" i="0" u="none" strike="noStrike" cap="none">
                <a:solidFill>
                  <a:schemeClr val="dk1"/>
                </a:solidFill>
                <a:latin typeface="Lustria"/>
                <a:ea typeface="Lustria"/>
                <a:cs typeface="Lustria"/>
                <a:sym typeface="Lustria"/>
              </a:defRPr>
            </a:lvl9pPr>
          </a:lstStyle>
          <a:p>
            <a:endParaRPr/>
          </a:p>
        </p:txBody>
      </p:sp>
      <p:sp>
        <p:nvSpPr>
          <p:cNvPr id="10" name="Google Shape;10;p1"/>
          <p:cNvSpPr txBox="1">
            <a:spLocks noGrp="1"/>
          </p:cNvSpPr>
          <p:nvPr>
            <p:ph type="sldNum" idx="12"/>
          </p:nvPr>
        </p:nvSpPr>
        <p:spPr>
          <a:xfrm>
            <a:off x="8189259" y="4767263"/>
            <a:ext cx="504300" cy="2739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1400" b="0" i="0" u="none" strike="noStrike" cap="none">
                <a:solidFill>
                  <a:schemeClr val="dk1"/>
                </a:solidFill>
                <a:latin typeface="Lustria"/>
                <a:ea typeface="Lustria"/>
                <a:cs typeface="Lustria"/>
                <a:sym typeface="Lustria"/>
              </a:defRPr>
            </a:lvl1pPr>
            <a:lvl2pPr marL="0" marR="0" lvl="1" indent="0" algn="r" rtl="0">
              <a:spcBef>
                <a:spcPts val="0"/>
              </a:spcBef>
              <a:buNone/>
              <a:defRPr sz="1400" b="0" i="0" u="none" strike="noStrike" cap="none">
                <a:solidFill>
                  <a:schemeClr val="dk1"/>
                </a:solidFill>
                <a:latin typeface="Lustria"/>
                <a:ea typeface="Lustria"/>
                <a:cs typeface="Lustria"/>
                <a:sym typeface="Lustria"/>
              </a:defRPr>
            </a:lvl2pPr>
            <a:lvl3pPr marL="0" marR="0" lvl="2" indent="0" algn="r" rtl="0">
              <a:spcBef>
                <a:spcPts val="0"/>
              </a:spcBef>
              <a:buNone/>
              <a:defRPr sz="1400" b="0" i="0" u="none" strike="noStrike" cap="none">
                <a:solidFill>
                  <a:schemeClr val="dk1"/>
                </a:solidFill>
                <a:latin typeface="Lustria"/>
                <a:ea typeface="Lustria"/>
                <a:cs typeface="Lustria"/>
                <a:sym typeface="Lustria"/>
              </a:defRPr>
            </a:lvl3pPr>
            <a:lvl4pPr marL="0" marR="0" lvl="3" indent="0" algn="r" rtl="0">
              <a:spcBef>
                <a:spcPts val="0"/>
              </a:spcBef>
              <a:buNone/>
              <a:defRPr sz="1400" b="0" i="0" u="none" strike="noStrike" cap="none">
                <a:solidFill>
                  <a:schemeClr val="dk1"/>
                </a:solidFill>
                <a:latin typeface="Lustria"/>
                <a:ea typeface="Lustria"/>
                <a:cs typeface="Lustria"/>
                <a:sym typeface="Lustria"/>
              </a:defRPr>
            </a:lvl4pPr>
            <a:lvl5pPr marL="0" marR="0" lvl="4" indent="0" algn="r" rtl="0">
              <a:spcBef>
                <a:spcPts val="0"/>
              </a:spcBef>
              <a:buNone/>
              <a:defRPr sz="1400" b="0" i="0" u="none" strike="noStrike" cap="none">
                <a:solidFill>
                  <a:schemeClr val="dk1"/>
                </a:solidFill>
                <a:latin typeface="Lustria"/>
                <a:ea typeface="Lustria"/>
                <a:cs typeface="Lustria"/>
                <a:sym typeface="Lustria"/>
              </a:defRPr>
            </a:lvl5pPr>
            <a:lvl6pPr marL="0" marR="0" lvl="5" indent="0" algn="r" rtl="0">
              <a:spcBef>
                <a:spcPts val="0"/>
              </a:spcBef>
              <a:buNone/>
              <a:defRPr sz="1400" b="0" i="0" u="none" strike="noStrike" cap="none">
                <a:solidFill>
                  <a:schemeClr val="dk1"/>
                </a:solidFill>
                <a:latin typeface="Lustria"/>
                <a:ea typeface="Lustria"/>
                <a:cs typeface="Lustria"/>
                <a:sym typeface="Lustria"/>
              </a:defRPr>
            </a:lvl6pPr>
            <a:lvl7pPr marL="0" marR="0" lvl="6" indent="0" algn="r" rtl="0">
              <a:spcBef>
                <a:spcPts val="0"/>
              </a:spcBef>
              <a:buNone/>
              <a:defRPr sz="1400" b="0" i="0" u="none" strike="noStrike" cap="none">
                <a:solidFill>
                  <a:schemeClr val="dk1"/>
                </a:solidFill>
                <a:latin typeface="Lustria"/>
                <a:ea typeface="Lustria"/>
                <a:cs typeface="Lustria"/>
                <a:sym typeface="Lustria"/>
              </a:defRPr>
            </a:lvl7pPr>
            <a:lvl8pPr marL="0" marR="0" lvl="7" indent="0" algn="r" rtl="0">
              <a:spcBef>
                <a:spcPts val="0"/>
              </a:spcBef>
              <a:buNone/>
              <a:defRPr sz="1400" b="0" i="0" u="none" strike="noStrike" cap="none">
                <a:solidFill>
                  <a:schemeClr val="dk1"/>
                </a:solidFill>
                <a:latin typeface="Lustria"/>
                <a:ea typeface="Lustria"/>
                <a:cs typeface="Lustria"/>
                <a:sym typeface="Lustria"/>
              </a:defRPr>
            </a:lvl8pPr>
            <a:lvl9pPr marL="0" marR="0" lvl="8" indent="0" algn="r" rtl="0">
              <a:spcBef>
                <a:spcPts val="0"/>
              </a:spcBef>
              <a:buNone/>
              <a:defRPr sz="1400" b="0" i="0" u="none" strike="noStrike" cap="none">
                <a:solidFill>
                  <a:schemeClr val="dk1"/>
                </a:solidFill>
                <a:latin typeface="Lustria"/>
                <a:ea typeface="Lustria"/>
                <a:cs typeface="Lustria"/>
                <a:sym typeface="Lustria"/>
              </a:defRPr>
            </a:lvl9pPr>
          </a:lstStyle>
          <a:p>
            <a:pPr marL="0" lvl="0" indent="0" algn="r" rtl="0">
              <a:spcBef>
                <a:spcPts val="0"/>
              </a:spcBef>
              <a:spcAft>
                <a:spcPts val="0"/>
              </a:spcAft>
              <a:buNone/>
            </a:pPr>
            <a:fld id="{00000000-1234-1234-1234-123412341234}" type="slidenum">
              <a:rPr lang="en"/>
              <a:t>‹#›</a:t>
            </a:fld>
            <a:endParaRPr/>
          </a:p>
        </p:txBody>
      </p:sp>
      <p:cxnSp>
        <p:nvCxnSpPr>
          <p:cNvPr id="11" name="Google Shape;11;p1"/>
          <p:cNvCxnSpPr/>
          <p:nvPr/>
        </p:nvCxnSpPr>
        <p:spPr>
          <a:xfrm>
            <a:off x="600075" y="542925"/>
            <a:ext cx="7944000" cy="0"/>
          </a:xfrm>
          <a:prstGeom prst="straightConnector1">
            <a:avLst/>
          </a:prstGeom>
          <a:noFill/>
          <a:ln w="44450" cap="flat" cmpd="sng">
            <a:solidFill>
              <a:schemeClr val="dk1"/>
            </a:solidFill>
            <a:prstDash val="solid"/>
            <a:miter lim="800000"/>
            <a:headEnd type="none" w="sm" len="sm"/>
            <a:tailEnd type="none" w="sm" len="sm"/>
          </a:ln>
        </p:spPr>
      </p:cxnSp>
      <p:cxnSp>
        <p:nvCxnSpPr>
          <p:cNvPr id="12" name="Google Shape;12;p1"/>
          <p:cNvCxnSpPr/>
          <p:nvPr/>
        </p:nvCxnSpPr>
        <p:spPr>
          <a:xfrm>
            <a:off x="600075" y="4607086"/>
            <a:ext cx="7944000" cy="0"/>
          </a:xfrm>
          <a:prstGeom prst="straightConnector1">
            <a:avLst/>
          </a:prstGeom>
          <a:noFill/>
          <a:ln w="12700" cap="flat" cmpd="sng">
            <a:solidFill>
              <a:schemeClr val="dk1"/>
            </a:solidFill>
            <a:prstDash val="solid"/>
            <a:miter lim="800000"/>
            <a:headEnd type="none" w="sm" len="sm"/>
            <a:tailEnd type="none" w="sm" len="sm"/>
          </a:ln>
        </p:spPr>
      </p:cxn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pypi.org/project/nfl-data-py/"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joscho11/BettingEdge"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3"/>
          <p:cNvSpPr txBox="1">
            <a:spLocks noGrp="1"/>
          </p:cNvSpPr>
          <p:nvPr>
            <p:ph type="title"/>
          </p:nvPr>
        </p:nvSpPr>
        <p:spPr>
          <a:xfrm>
            <a:off x="525476" y="685800"/>
            <a:ext cx="8018400" cy="980700"/>
          </a:xfrm>
        </p:spPr>
        <p:txBody>
          <a:bodyPr spcFirstLastPara="1" wrap="square" lIns="68575" tIns="34275" rIns="68575" bIns="34275" anchor="ctr" anchorCtr="0">
            <a:normAutofit/>
          </a:bodyPr>
          <a:lstStyle/>
          <a:p>
            <a:pPr marL="0" lvl="0" indent="0" rtl="0">
              <a:spcBef>
                <a:spcPts val="0"/>
              </a:spcBef>
              <a:spcAft>
                <a:spcPts val="0"/>
              </a:spcAft>
              <a:buNone/>
            </a:pPr>
            <a:r>
              <a:rPr lang="en" dirty="0"/>
              <a:t>Finding an Edge in Sports Betting</a:t>
            </a:r>
            <a:endParaRPr lang="en-US"/>
          </a:p>
        </p:txBody>
      </p:sp>
      <p:sp>
        <p:nvSpPr>
          <p:cNvPr id="88" name="Google Shape;88;p13"/>
          <p:cNvSpPr txBox="1">
            <a:spLocks noGrp="1"/>
          </p:cNvSpPr>
          <p:nvPr>
            <p:ph type="sldNum" idx="12"/>
          </p:nvPr>
        </p:nvSpPr>
        <p:spPr>
          <a:xfrm>
            <a:off x="8189259" y="4767263"/>
            <a:ext cx="504300" cy="273900"/>
          </a:xfrm>
        </p:spPr>
        <p:txBody>
          <a:bodyPr spcFirstLastPara="1" wrap="square" lIns="68575" tIns="34275" rIns="68575" bIns="34275" anchor="ctr" anchorCtr="0">
            <a:normAutofit/>
          </a:bodyPr>
          <a:lstStyle/>
          <a:p>
            <a:pPr marL="0" lvl="0" indent="0" rtl="0">
              <a:lnSpc>
                <a:spcPct val="90000"/>
              </a:lnSpc>
              <a:spcBef>
                <a:spcPts val="0"/>
              </a:spcBef>
              <a:spcAft>
                <a:spcPts val="600"/>
              </a:spcAft>
              <a:buClr>
                <a:srgbClr val="000000"/>
              </a:buClr>
              <a:buFont typeface="Arial"/>
              <a:buNone/>
            </a:pPr>
            <a:fld id="{00000000-1234-1234-1234-123412341234}" type="slidenum">
              <a:rPr lang="en" sz="900"/>
              <a:pPr marL="0" lvl="0" indent="0" rtl="0">
                <a:lnSpc>
                  <a:spcPct val="90000"/>
                </a:lnSpc>
                <a:spcBef>
                  <a:spcPts val="0"/>
                </a:spcBef>
                <a:spcAft>
                  <a:spcPts val="600"/>
                </a:spcAft>
                <a:buClr>
                  <a:srgbClr val="000000"/>
                </a:buClr>
                <a:buFont typeface="Arial"/>
                <a:buNone/>
              </a:pPr>
              <a:t>1</a:t>
            </a:fld>
            <a:endParaRPr lang="en" sz="900"/>
          </a:p>
        </p:txBody>
      </p:sp>
      <p:pic>
        <p:nvPicPr>
          <p:cNvPr id="5124" name="Picture 4" descr="Why Pro Football is the Biggest Sport | Something to Say">
            <a:extLst>
              <a:ext uri="{FF2B5EF4-FFF2-40B4-BE49-F238E27FC236}">
                <a16:creationId xmlns:a16="http://schemas.microsoft.com/office/drawing/2014/main" id="{67CA74A6-60AC-9671-7D27-8C9CF8A90B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6107" r="16100" b="-2"/>
          <a:stretch>
            <a:fillRect/>
          </a:stretch>
        </p:blipFill>
        <p:spPr bwMode="auto">
          <a:xfrm>
            <a:off x="525476" y="1857000"/>
            <a:ext cx="3818700" cy="3264408"/>
          </a:xfrm>
          <a:prstGeom prst="rect">
            <a:avLst/>
          </a:prstGeom>
          <a:solidFill>
            <a:srgbClr val="FFFFFF"/>
          </a:solidFill>
          <a:ln>
            <a:noFill/>
          </a:ln>
          <a:extLst>
            <a:ext uri="{909E8E84-426E-40DD-AFC4-6F175D3DCCD1}">
              <a14:hiddenFill xmlns:a14="http://schemas.microsoft.com/office/drawing/2010/main">
                <a:solidFill>
                  <a:srgbClr val="FFFFFF"/>
                </a:solidFill>
              </a14:hiddenFill>
            </a:ext>
          </a:extLst>
        </p:spPr>
      </p:pic>
      <p:sp>
        <p:nvSpPr>
          <p:cNvPr id="87" name="Google Shape;87;p13"/>
          <p:cNvSpPr txBox="1">
            <a:spLocks noGrp="1"/>
          </p:cNvSpPr>
          <p:nvPr>
            <p:ph type="body" idx="4294967295"/>
          </p:nvPr>
        </p:nvSpPr>
        <p:spPr>
          <a:xfrm>
            <a:off x="4725176" y="1857000"/>
            <a:ext cx="3818700" cy="3264408"/>
          </a:xfrm>
        </p:spPr>
        <p:txBody>
          <a:bodyPr spcFirstLastPara="1" lIns="68575" tIns="34275" rIns="68575" bIns="34275" anchor="t" anchorCtr="0">
            <a:normAutofit/>
          </a:bodyPr>
          <a:lstStyle/>
          <a:p>
            <a:pPr marL="0" lvl="0" indent="0">
              <a:spcBef>
                <a:spcPts val="0"/>
              </a:spcBef>
              <a:spcAft>
                <a:spcPts val="600"/>
              </a:spcAft>
              <a:buClr>
                <a:srgbClr val="000000"/>
              </a:buClr>
              <a:buFont typeface="Arial"/>
              <a:buNone/>
            </a:pPr>
            <a:r>
              <a:rPr lang="en-US" b="0" i="0" u="none" strike="noStrike" cap="none"/>
              <a:t>Team E – Joseph Schoenbaum and Gabriel Kuykendall</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D68EDB-C50F-8C3C-6D96-D82A4BA20C49}"/>
              </a:ext>
            </a:extLst>
          </p:cNvPr>
          <p:cNvSpPr>
            <a:spLocks noGrp="1"/>
          </p:cNvSpPr>
          <p:nvPr>
            <p:ph type="title"/>
          </p:nvPr>
        </p:nvSpPr>
        <p:spPr/>
        <p:txBody>
          <a:bodyPr/>
          <a:lstStyle/>
          <a:p>
            <a:r>
              <a:rPr lang="en-US" dirty="0"/>
              <a:t>Initial Model Analysis</a:t>
            </a:r>
          </a:p>
        </p:txBody>
      </p:sp>
      <p:sp>
        <p:nvSpPr>
          <p:cNvPr id="3" name="Text Placeholder 2">
            <a:extLst>
              <a:ext uri="{FF2B5EF4-FFF2-40B4-BE49-F238E27FC236}">
                <a16:creationId xmlns:a16="http://schemas.microsoft.com/office/drawing/2014/main" id="{C64D3349-DCA6-DD54-8C3A-EFCAD4DB8CBF}"/>
              </a:ext>
            </a:extLst>
          </p:cNvPr>
          <p:cNvSpPr>
            <a:spLocks noGrp="1"/>
          </p:cNvSpPr>
          <p:nvPr>
            <p:ph type="body" idx="1"/>
          </p:nvPr>
        </p:nvSpPr>
        <p:spPr/>
        <p:txBody>
          <a:bodyPr/>
          <a:lstStyle/>
          <a:p>
            <a:pPr marL="171450" indent="-171450">
              <a:lnSpc>
                <a:spcPct val="115000"/>
              </a:lnSpc>
              <a:spcBef>
                <a:spcPts val="0"/>
              </a:spcBef>
              <a:buSzPts val="1100"/>
            </a:pPr>
            <a:r>
              <a:rPr lang="en-US" sz="1050" dirty="0">
                <a:solidFill>
                  <a:srgbClr val="262626"/>
                </a:solidFill>
                <a:latin typeface="Arial"/>
                <a:ea typeface="Arial"/>
                <a:cs typeface="Arial"/>
                <a:sym typeface="Arial"/>
              </a:rPr>
              <a:t>The MAE for our model is 10.58 which means, on average, our model predicted a game margin off by approximately 10.58 points from the real value</a:t>
            </a:r>
          </a:p>
          <a:p>
            <a:pPr marL="628650" lvl="1" indent="-171450">
              <a:lnSpc>
                <a:spcPct val="115000"/>
              </a:lnSpc>
              <a:spcBef>
                <a:spcPts val="0"/>
              </a:spcBef>
              <a:buSzPts val="1100"/>
            </a:pPr>
            <a:r>
              <a:rPr lang="en-US" sz="950" dirty="0">
                <a:solidFill>
                  <a:srgbClr val="262626"/>
                </a:solidFill>
                <a:latin typeface="Arial"/>
                <a:ea typeface="Arial"/>
                <a:cs typeface="Arial"/>
                <a:sym typeface="Arial"/>
              </a:rPr>
              <a:t>Typically, NFL game margins are single digit</a:t>
            </a:r>
          </a:p>
          <a:p>
            <a:pPr marL="628650" lvl="1" indent="-171450">
              <a:lnSpc>
                <a:spcPct val="115000"/>
              </a:lnSpc>
              <a:spcBef>
                <a:spcPts val="0"/>
              </a:spcBef>
              <a:buSzPts val="1100"/>
            </a:pPr>
            <a:r>
              <a:rPr lang="en-US" sz="950" dirty="0">
                <a:solidFill>
                  <a:srgbClr val="262626"/>
                </a:solidFill>
                <a:latin typeface="Arial"/>
                <a:ea typeface="Arial"/>
                <a:cs typeface="Arial"/>
                <a:sym typeface="Arial"/>
              </a:rPr>
              <a:t>The model is performing worse than just predicting the mean margin</a:t>
            </a:r>
          </a:p>
          <a:p>
            <a:pPr marL="628650" lvl="1" indent="-171450">
              <a:lnSpc>
                <a:spcPct val="115000"/>
              </a:lnSpc>
              <a:spcBef>
                <a:spcPts val="0"/>
              </a:spcBef>
              <a:buSzPts val="1100"/>
            </a:pPr>
            <a:r>
              <a:rPr lang="en-US" sz="950" dirty="0">
                <a:solidFill>
                  <a:srgbClr val="262626"/>
                </a:solidFill>
                <a:latin typeface="Arial"/>
                <a:ea typeface="Arial"/>
                <a:cs typeface="Arial"/>
                <a:sym typeface="Arial"/>
              </a:rPr>
              <a:t>NFL games are noisy</a:t>
            </a:r>
          </a:p>
          <a:p>
            <a:pPr marL="628650" lvl="1" indent="-171450">
              <a:lnSpc>
                <a:spcPct val="115000"/>
              </a:lnSpc>
              <a:spcBef>
                <a:spcPts val="0"/>
              </a:spcBef>
              <a:buSzPts val="1100"/>
            </a:pPr>
            <a:r>
              <a:rPr lang="en-US" sz="950" dirty="0">
                <a:solidFill>
                  <a:srgbClr val="262626"/>
                </a:solidFill>
                <a:latin typeface="Arial"/>
                <a:ea typeface="Arial"/>
                <a:cs typeface="Arial"/>
                <a:sym typeface="Arial"/>
              </a:rPr>
              <a:t>Game margins can vary heavily by just one play</a:t>
            </a:r>
            <a:endParaRPr lang="en-US" sz="1050" dirty="0">
              <a:solidFill>
                <a:srgbClr val="262626"/>
              </a:solidFill>
              <a:latin typeface="Arial"/>
              <a:ea typeface="Arial"/>
              <a:cs typeface="Arial"/>
              <a:sym typeface="Arial"/>
            </a:endParaRPr>
          </a:p>
          <a:p>
            <a:pPr marL="171450" indent="-171450">
              <a:lnSpc>
                <a:spcPct val="115000"/>
              </a:lnSpc>
              <a:spcBef>
                <a:spcPts val="0"/>
              </a:spcBef>
              <a:buSzPts val="1100"/>
            </a:pPr>
            <a:r>
              <a:rPr lang="en-US" sz="1050" dirty="0">
                <a:solidFill>
                  <a:srgbClr val="262626"/>
                </a:solidFill>
                <a:latin typeface="Arial"/>
                <a:ea typeface="Arial"/>
                <a:cs typeface="Arial"/>
                <a:sym typeface="Arial"/>
              </a:rPr>
              <a:t>An R-squared score of 9.75% means our model explains 9.75% of the variance in game margin</a:t>
            </a:r>
          </a:p>
          <a:p>
            <a:pPr marL="628650" lvl="1" indent="-171450">
              <a:lnSpc>
                <a:spcPct val="115000"/>
              </a:lnSpc>
              <a:spcBef>
                <a:spcPts val="0"/>
              </a:spcBef>
              <a:buSzPts val="1100"/>
            </a:pPr>
            <a:r>
              <a:rPr lang="en-US" sz="950" dirty="0">
                <a:solidFill>
                  <a:srgbClr val="262626"/>
                </a:solidFill>
                <a:latin typeface="Arial"/>
                <a:ea typeface="Arial"/>
                <a:cs typeface="Arial"/>
                <a:sym typeface="Arial"/>
              </a:rPr>
              <a:t>This is low, but not unexpected as the NFL and sports in general are very noisy</a:t>
            </a:r>
          </a:p>
          <a:p>
            <a:pPr marL="171450" indent="-171450">
              <a:lnSpc>
                <a:spcPct val="115000"/>
              </a:lnSpc>
              <a:spcBef>
                <a:spcPts val="0"/>
              </a:spcBef>
              <a:buSzPts val="1100"/>
            </a:pPr>
            <a:r>
              <a:rPr lang="en-US" sz="1150" dirty="0">
                <a:solidFill>
                  <a:srgbClr val="262626"/>
                </a:solidFill>
                <a:latin typeface="Arial"/>
                <a:ea typeface="Arial"/>
                <a:cs typeface="Arial"/>
                <a:sym typeface="Arial"/>
              </a:rPr>
              <a:t>Feature Importance shows recent team performance is very important when predicting game margin</a:t>
            </a:r>
          </a:p>
          <a:p>
            <a:pPr marL="171450" indent="-171450">
              <a:lnSpc>
                <a:spcPct val="115000"/>
              </a:lnSpc>
              <a:spcBef>
                <a:spcPts val="0"/>
              </a:spcBef>
              <a:buSzPts val="1100"/>
            </a:pPr>
            <a:r>
              <a:rPr lang="en-US" sz="1150" dirty="0">
                <a:solidFill>
                  <a:srgbClr val="262626"/>
                </a:solidFill>
                <a:latin typeface="Arial"/>
                <a:ea typeface="Arial"/>
                <a:cs typeface="Arial"/>
                <a:sym typeface="Arial"/>
              </a:rPr>
              <a:t>External variables such as roof, surface, stadium, etc. do not seem to have much impact</a:t>
            </a:r>
          </a:p>
          <a:p>
            <a:pPr marL="171450" indent="-171450">
              <a:lnSpc>
                <a:spcPct val="115000"/>
              </a:lnSpc>
              <a:spcBef>
                <a:spcPts val="0"/>
              </a:spcBef>
              <a:buSzPts val="1100"/>
            </a:pPr>
            <a:r>
              <a:rPr lang="en-US" sz="1150" dirty="0">
                <a:solidFill>
                  <a:srgbClr val="262626"/>
                </a:solidFill>
                <a:latin typeface="Arial"/>
                <a:ea typeface="Arial"/>
                <a:cs typeface="Arial"/>
                <a:sym typeface="Arial"/>
              </a:rPr>
              <a:t>Next Iteration - Reduce redundant features</a:t>
            </a:r>
          </a:p>
          <a:p>
            <a:endParaRPr lang="en-US" dirty="0"/>
          </a:p>
        </p:txBody>
      </p:sp>
      <p:sp>
        <p:nvSpPr>
          <p:cNvPr id="4" name="Slide Number Placeholder 3">
            <a:extLst>
              <a:ext uri="{FF2B5EF4-FFF2-40B4-BE49-F238E27FC236}">
                <a16:creationId xmlns:a16="http://schemas.microsoft.com/office/drawing/2014/main" id="{9408FF02-72A1-6D44-8CF2-217B1F1ADE7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a:t>
            </a:fld>
            <a:endParaRPr lang="en"/>
          </a:p>
        </p:txBody>
      </p:sp>
      <p:pic>
        <p:nvPicPr>
          <p:cNvPr id="11268" name="Picture 4" descr="100+ Best NFL Players: Who is the Best Football Player 2025">
            <a:extLst>
              <a:ext uri="{FF2B5EF4-FFF2-40B4-BE49-F238E27FC236}">
                <a16:creationId xmlns:a16="http://schemas.microsoft.com/office/drawing/2014/main" id="{949AAD18-83DE-210C-FB71-9887788C72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58127" y="86843"/>
            <a:ext cx="2189241" cy="14609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82232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D05240-F78D-7396-E0CA-195A42FBB021}"/>
              </a:ext>
            </a:extLst>
          </p:cNvPr>
          <p:cNvSpPr>
            <a:spLocks noGrp="1"/>
          </p:cNvSpPr>
          <p:nvPr>
            <p:ph type="title"/>
          </p:nvPr>
        </p:nvSpPr>
        <p:spPr>
          <a:xfrm>
            <a:off x="525476" y="685800"/>
            <a:ext cx="8018400" cy="980700"/>
          </a:xfrm>
        </p:spPr>
        <p:txBody>
          <a:bodyPr wrap="square" anchor="ctr">
            <a:normAutofit/>
          </a:bodyPr>
          <a:lstStyle/>
          <a:p>
            <a:r>
              <a:rPr lang="en-US" dirty="0"/>
              <a:t>2</a:t>
            </a:r>
            <a:r>
              <a:rPr lang="en-US" baseline="30000" dirty="0"/>
              <a:t>nd</a:t>
            </a:r>
            <a:r>
              <a:rPr lang="en-US" dirty="0"/>
              <a:t> Iteration – Random Forest Regressor	</a:t>
            </a:r>
          </a:p>
        </p:txBody>
      </p:sp>
      <p:sp>
        <p:nvSpPr>
          <p:cNvPr id="4" name="Slide Number Placeholder 3">
            <a:extLst>
              <a:ext uri="{FF2B5EF4-FFF2-40B4-BE49-F238E27FC236}">
                <a16:creationId xmlns:a16="http://schemas.microsoft.com/office/drawing/2014/main" id="{1B214913-EFD3-E683-2531-702BBE0346ED}"/>
              </a:ext>
            </a:extLst>
          </p:cNvPr>
          <p:cNvSpPr>
            <a:spLocks noGrp="1"/>
          </p:cNvSpPr>
          <p:nvPr>
            <p:ph type="sldNum" idx="12"/>
          </p:nvPr>
        </p:nvSpPr>
        <p:spPr>
          <a:xfrm>
            <a:off x="8189259" y="4767263"/>
            <a:ext cx="504300" cy="273900"/>
          </a:xfrm>
        </p:spPr>
        <p:txBody>
          <a:bodyPr wrap="square" anchor="ctr">
            <a:normAutofit/>
          </a:bodyPr>
          <a:lstStyle/>
          <a:p>
            <a:pPr marL="0" lvl="0" indent="0" rtl="0">
              <a:lnSpc>
                <a:spcPct val="90000"/>
              </a:lnSpc>
              <a:spcBef>
                <a:spcPts val="0"/>
              </a:spcBef>
              <a:spcAft>
                <a:spcPts val="600"/>
              </a:spcAft>
              <a:buNone/>
            </a:pPr>
            <a:fld id="{00000000-1234-1234-1234-123412341234}" type="slidenum">
              <a:rPr lang="en" sz="900" smtClean="0"/>
              <a:pPr marL="0" lvl="0" indent="0" rtl="0">
                <a:lnSpc>
                  <a:spcPct val="90000"/>
                </a:lnSpc>
                <a:spcBef>
                  <a:spcPts val="0"/>
                </a:spcBef>
                <a:spcAft>
                  <a:spcPts val="600"/>
                </a:spcAft>
                <a:buNone/>
              </a:pPr>
              <a:t>11</a:t>
            </a:fld>
            <a:endParaRPr lang="en" sz="900"/>
          </a:p>
        </p:txBody>
      </p:sp>
      <p:pic>
        <p:nvPicPr>
          <p:cNvPr id="6" name="Picture 5">
            <a:extLst>
              <a:ext uri="{FF2B5EF4-FFF2-40B4-BE49-F238E27FC236}">
                <a16:creationId xmlns:a16="http://schemas.microsoft.com/office/drawing/2014/main" id="{7D0BF382-C22D-3A3C-43A2-81FD43D4022F}"/>
              </a:ext>
            </a:extLst>
          </p:cNvPr>
          <p:cNvPicPr>
            <a:picLocks noChangeAspect="1"/>
          </p:cNvPicPr>
          <p:nvPr/>
        </p:nvPicPr>
        <p:blipFill>
          <a:blip r:embed="rId2"/>
          <a:stretch>
            <a:fillRect/>
          </a:stretch>
        </p:blipFill>
        <p:spPr>
          <a:xfrm>
            <a:off x="525476" y="2924207"/>
            <a:ext cx="1527479" cy="1129993"/>
          </a:xfrm>
          <a:prstGeom prst="rect">
            <a:avLst/>
          </a:prstGeom>
          <a:noFill/>
          <a:ln>
            <a:noFill/>
          </a:ln>
        </p:spPr>
      </p:pic>
      <p:sp>
        <p:nvSpPr>
          <p:cNvPr id="3" name="Text Placeholder 2">
            <a:extLst>
              <a:ext uri="{FF2B5EF4-FFF2-40B4-BE49-F238E27FC236}">
                <a16:creationId xmlns:a16="http://schemas.microsoft.com/office/drawing/2014/main" id="{B0F77081-1141-80E0-385A-2D6EF46101FF}"/>
              </a:ext>
            </a:extLst>
          </p:cNvPr>
          <p:cNvSpPr>
            <a:spLocks noGrp="1"/>
          </p:cNvSpPr>
          <p:nvPr>
            <p:ph type="body" idx="4294967295"/>
          </p:nvPr>
        </p:nvSpPr>
        <p:spPr>
          <a:xfrm>
            <a:off x="2433955" y="1857000"/>
            <a:ext cx="6109920" cy="3264408"/>
          </a:xfrm>
        </p:spPr>
        <p:txBody>
          <a:bodyPr anchor="t">
            <a:normAutofit/>
          </a:bodyPr>
          <a:lstStyle/>
          <a:p>
            <a:pPr>
              <a:spcBef>
                <a:spcPts val="0"/>
              </a:spcBef>
              <a:spcAft>
                <a:spcPts val="600"/>
              </a:spcAft>
              <a:buClr>
                <a:srgbClr val="000000"/>
              </a:buClr>
            </a:pPr>
            <a:r>
              <a:rPr lang="en-US" b="0" i="0" u="none" strike="noStrike" cap="none"/>
              <a:t>The goal of this iteration is to remove redundant features to get a clearer picture of the most impactful features</a:t>
            </a:r>
          </a:p>
          <a:p>
            <a:pPr lvl="1">
              <a:spcBef>
                <a:spcPts val="0"/>
              </a:spcBef>
              <a:spcAft>
                <a:spcPts val="600"/>
              </a:spcAft>
              <a:buClr>
                <a:srgbClr val="000000"/>
              </a:buClr>
            </a:pPr>
            <a:r>
              <a:rPr lang="en-US" sz="1500" b="0" i="0" u="none" strike="noStrike" cap="none"/>
              <a:t>Removal of features will slightly reduce performance </a:t>
            </a:r>
          </a:p>
        </p:txBody>
      </p:sp>
    </p:spTree>
    <p:extLst>
      <p:ext uri="{BB962C8B-B14F-4D97-AF65-F5344CB8AC3E}">
        <p14:creationId xmlns:p14="http://schemas.microsoft.com/office/powerpoint/2010/main" val="41004112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1FD36F-5C2E-300D-6500-3A22F012271F}"/>
              </a:ext>
            </a:extLst>
          </p:cNvPr>
          <p:cNvSpPr>
            <a:spLocks noGrp="1"/>
          </p:cNvSpPr>
          <p:nvPr>
            <p:ph type="title"/>
          </p:nvPr>
        </p:nvSpPr>
        <p:spPr/>
        <p:txBody>
          <a:bodyPr>
            <a:normAutofit fontScale="90000"/>
          </a:bodyPr>
          <a:lstStyle/>
          <a:p>
            <a:br>
              <a:rPr lang="en-US" dirty="0"/>
            </a:br>
            <a:endParaRPr lang="en-US" dirty="0"/>
          </a:p>
        </p:txBody>
      </p:sp>
      <p:sp>
        <p:nvSpPr>
          <p:cNvPr id="3" name="Text Placeholder 2">
            <a:extLst>
              <a:ext uri="{FF2B5EF4-FFF2-40B4-BE49-F238E27FC236}">
                <a16:creationId xmlns:a16="http://schemas.microsoft.com/office/drawing/2014/main" id="{51EB92C3-71BE-FA8A-7AE2-13929613679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04302E7-28A2-AED1-84DF-846559B58B8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a:t>
            </a:fld>
            <a:endParaRPr lang="en"/>
          </a:p>
        </p:txBody>
      </p:sp>
      <p:pic>
        <p:nvPicPr>
          <p:cNvPr id="5" name="Picture 2">
            <a:extLst>
              <a:ext uri="{FF2B5EF4-FFF2-40B4-BE49-F238E27FC236}">
                <a16:creationId xmlns:a16="http://schemas.microsoft.com/office/drawing/2014/main" id="{AE0F1E05-2F00-0A9E-6973-7FE0E133F1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43855" y="567164"/>
            <a:ext cx="3890536" cy="38905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54958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4EE3A-D802-8158-DC23-DAD9712449E0}"/>
              </a:ext>
            </a:extLst>
          </p:cNvPr>
          <p:cNvSpPr>
            <a:spLocks noGrp="1"/>
          </p:cNvSpPr>
          <p:nvPr>
            <p:ph type="title"/>
          </p:nvPr>
        </p:nvSpPr>
        <p:spPr>
          <a:xfrm>
            <a:off x="525476" y="685800"/>
            <a:ext cx="8018400" cy="980700"/>
          </a:xfrm>
        </p:spPr>
        <p:txBody>
          <a:bodyPr wrap="square" anchor="ctr">
            <a:normAutofit/>
          </a:bodyPr>
          <a:lstStyle/>
          <a:p>
            <a:r>
              <a:rPr lang="en-US" dirty="0"/>
              <a:t>Next Steps</a:t>
            </a:r>
          </a:p>
        </p:txBody>
      </p:sp>
      <p:sp>
        <p:nvSpPr>
          <p:cNvPr id="4" name="Slide Number Placeholder 3">
            <a:extLst>
              <a:ext uri="{FF2B5EF4-FFF2-40B4-BE49-F238E27FC236}">
                <a16:creationId xmlns:a16="http://schemas.microsoft.com/office/drawing/2014/main" id="{8DB86D9A-4E05-E889-C6C8-68BA721D0AB6}"/>
              </a:ext>
            </a:extLst>
          </p:cNvPr>
          <p:cNvSpPr>
            <a:spLocks noGrp="1"/>
          </p:cNvSpPr>
          <p:nvPr>
            <p:ph type="sldNum" idx="12"/>
          </p:nvPr>
        </p:nvSpPr>
        <p:spPr>
          <a:xfrm>
            <a:off x="8189259" y="4767263"/>
            <a:ext cx="504300" cy="273900"/>
          </a:xfrm>
        </p:spPr>
        <p:txBody>
          <a:bodyPr wrap="square" anchor="ctr">
            <a:normAutofit/>
          </a:bodyPr>
          <a:lstStyle/>
          <a:p>
            <a:pPr marL="0" lvl="0" indent="0" rtl="0">
              <a:lnSpc>
                <a:spcPct val="90000"/>
              </a:lnSpc>
              <a:spcBef>
                <a:spcPts val="0"/>
              </a:spcBef>
              <a:spcAft>
                <a:spcPts val="600"/>
              </a:spcAft>
              <a:buNone/>
            </a:pPr>
            <a:fld id="{00000000-1234-1234-1234-123412341234}" type="slidenum">
              <a:rPr lang="en" sz="900" smtClean="0"/>
              <a:pPr marL="0" lvl="0" indent="0" rtl="0">
                <a:lnSpc>
                  <a:spcPct val="90000"/>
                </a:lnSpc>
                <a:spcBef>
                  <a:spcPts val="0"/>
                </a:spcBef>
                <a:spcAft>
                  <a:spcPts val="600"/>
                </a:spcAft>
                <a:buNone/>
              </a:pPr>
              <a:t>13</a:t>
            </a:fld>
            <a:endParaRPr lang="en" sz="900"/>
          </a:p>
        </p:txBody>
      </p:sp>
      <p:graphicFrame>
        <p:nvGraphicFramePr>
          <p:cNvPr id="6" name="Text Placeholder 2">
            <a:extLst>
              <a:ext uri="{FF2B5EF4-FFF2-40B4-BE49-F238E27FC236}">
                <a16:creationId xmlns:a16="http://schemas.microsoft.com/office/drawing/2014/main" id="{0758B392-E6CA-0058-8EAF-71185FF99613}"/>
              </a:ext>
            </a:extLst>
          </p:cNvPr>
          <p:cNvGraphicFramePr/>
          <p:nvPr>
            <p:extLst>
              <p:ext uri="{D42A27DB-BD31-4B8C-83A1-F6EECF244321}">
                <p14:modId xmlns:p14="http://schemas.microsoft.com/office/powerpoint/2010/main" val="2102443963"/>
              </p:ext>
            </p:extLst>
          </p:nvPr>
        </p:nvGraphicFramePr>
        <p:xfrm>
          <a:off x="525476" y="1857000"/>
          <a:ext cx="8018400" cy="326440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727618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20"/>
          <p:cNvSpPr txBox="1">
            <a:spLocks noGrp="1"/>
          </p:cNvSpPr>
          <p:nvPr>
            <p:ph type="title"/>
          </p:nvPr>
        </p:nvSpPr>
        <p:spPr>
          <a:xfrm>
            <a:off x="525476" y="685800"/>
            <a:ext cx="8018400" cy="980700"/>
          </a:xfrm>
          <a:prstGeom prst="rect">
            <a:avLst/>
          </a:prstGeom>
        </p:spPr>
        <p:txBody>
          <a:bodyPr spcFirstLastPara="1" wrap="square" lIns="68575" tIns="34275" rIns="68575" bIns="34275" anchor="t" anchorCtr="0">
            <a:normAutofit/>
          </a:bodyPr>
          <a:lstStyle/>
          <a:p>
            <a:pPr marL="0" lvl="0" indent="0" algn="l" rtl="0">
              <a:spcBef>
                <a:spcPts val="0"/>
              </a:spcBef>
              <a:spcAft>
                <a:spcPts val="0"/>
              </a:spcAft>
              <a:buNone/>
            </a:pPr>
            <a:r>
              <a:rPr lang="en"/>
              <a:t>Brief overview of models- Gabe</a:t>
            </a:r>
            <a:endParaRPr/>
          </a:p>
        </p:txBody>
      </p:sp>
      <p:sp>
        <p:nvSpPr>
          <p:cNvPr id="140" name="Google Shape;140;p20"/>
          <p:cNvSpPr txBox="1">
            <a:spLocks noGrp="1"/>
          </p:cNvSpPr>
          <p:nvPr>
            <p:ph type="body" idx="1"/>
          </p:nvPr>
        </p:nvSpPr>
        <p:spPr>
          <a:xfrm>
            <a:off x="525476" y="1666494"/>
            <a:ext cx="8018400" cy="2805000"/>
          </a:xfrm>
          <a:prstGeom prst="rect">
            <a:avLst/>
          </a:prstGeom>
        </p:spPr>
        <p:txBody>
          <a:bodyPr spcFirstLastPara="1" wrap="square" lIns="68575" tIns="34275" rIns="68575" bIns="34275" anchor="t" anchorCtr="0">
            <a:normAutofit/>
          </a:bodyPr>
          <a:lstStyle/>
          <a:p>
            <a:pPr marL="0" lvl="0" indent="0" algn="l" rtl="0">
              <a:lnSpc>
                <a:spcPct val="115000"/>
              </a:lnSpc>
              <a:spcBef>
                <a:spcPts val="0"/>
              </a:spcBef>
              <a:spcAft>
                <a:spcPts val="0"/>
              </a:spcAft>
              <a:buNone/>
            </a:pPr>
            <a:r>
              <a:rPr lang="en" sz="1050" dirty="0">
                <a:solidFill>
                  <a:srgbClr val="262626"/>
                </a:solidFill>
                <a:latin typeface="Arial"/>
                <a:ea typeface="Arial"/>
                <a:cs typeface="Arial"/>
                <a:sym typeface="Arial"/>
              </a:rPr>
              <a:t> at this point, you should have constructed your model (i.e. if it is a regression problem, then you should have your codes ready that are compatible with the dataset; if it is a neural network implementation, then you should complete at least one successful training, etc.). Also show model evaluation. How is your model doing in terms of performance? What performance metric(s) are you using? Why? Especially, provide the details on how you do the splitting of your data into training, validation, and testing; details of your cross-validation, folds (e.g. 40/30/30? 10-fold? leave-one-out/LOO?).)</a:t>
            </a:r>
          </a:p>
          <a:p>
            <a:pPr marL="0" lvl="0" indent="0" algn="l" rtl="0">
              <a:lnSpc>
                <a:spcPct val="115000"/>
              </a:lnSpc>
              <a:spcBef>
                <a:spcPts val="0"/>
              </a:spcBef>
              <a:spcAft>
                <a:spcPts val="0"/>
              </a:spcAft>
              <a:buNone/>
            </a:pPr>
            <a:endParaRPr lang="en" sz="1050" dirty="0">
              <a:solidFill>
                <a:srgbClr val="262626"/>
              </a:solidFill>
              <a:latin typeface="Arial"/>
              <a:ea typeface="Arial"/>
              <a:cs typeface="Arial"/>
              <a:sym typeface="Arial"/>
            </a:endParaRPr>
          </a:p>
          <a:p>
            <a:pPr marL="0" lvl="0" indent="0" algn="l" rtl="0">
              <a:lnSpc>
                <a:spcPct val="115000"/>
              </a:lnSpc>
              <a:spcBef>
                <a:spcPts val="0"/>
              </a:spcBef>
              <a:spcAft>
                <a:spcPts val="0"/>
              </a:spcAft>
              <a:buNone/>
            </a:pPr>
            <a:endParaRPr sz="1050" dirty="0">
              <a:solidFill>
                <a:srgbClr val="262626"/>
              </a:solidFill>
              <a:latin typeface="Arial"/>
              <a:ea typeface="Arial"/>
              <a:cs typeface="Arial"/>
              <a:sym typeface="Arial"/>
            </a:endParaRPr>
          </a:p>
          <a:p>
            <a:pPr marL="0" lvl="0" indent="0" algn="l" rtl="0">
              <a:spcBef>
                <a:spcPts val="800"/>
              </a:spcBef>
              <a:spcAft>
                <a:spcPts val="0"/>
              </a:spcAft>
              <a:buNone/>
            </a:pPr>
            <a:endParaRPr dirty="0"/>
          </a:p>
        </p:txBody>
      </p:sp>
      <p:sp>
        <p:nvSpPr>
          <p:cNvPr id="141" name="Google Shape;141;p20"/>
          <p:cNvSpPr txBox="1">
            <a:spLocks noGrp="1"/>
          </p:cNvSpPr>
          <p:nvPr>
            <p:ph type="sldNum" idx="12"/>
          </p:nvPr>
        </p:nvSpPr>
        <p:spPr>
          <a:xfrm>
            <a:off x="8189259" y="4767263"/>
            <a:ext cx="504300" cy="2739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en"/>
              <a:t>14</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21"/>
          <p:cNvSpPr txBox="1">
            <a:spLocks noGrp="1"/>
          </p:cNvSpPr>
          <p:nvPr>
            <p:ph type="title"/>
          </p:nvPr>
        </p:nvSpPr>
        <p:spPr>
          <a:xfrm>
            <a:off x="525476" y="685800"/>
            <a:ext cx="8018400" cy="980700"/>
          </a:xfrm>
          <a:prstGeom prst="rect">
            <a:avLst/>
          </a:prstGeom>
        </p:spPr>
        <p:txBody>
          <a:bodyPr spcFirstLastPara="1" wrap="square" lIns="68575" tIns="34275" rIns="68575" bIns="34275" anchor="t" anchorCtr="0">
            <a:normAutofit/>
          </a:bodyPr>
          <a:lstStyle/>
          <a:p>
            <a:pPr marL="0" lvl="0" indent="0" algn="l" rtl="0">
              <a:spcBef>
                <a:spcPts val="0"/>
              </a:spcBef>
              <a:spcAft>
                <a:spcPts val="0"/>
              </a:spcAft>
              <a:buNone/>
            </a:pPr>
            <a:r>
              <a:rPr lang="en"/>
              <a:t>References</a:t>
            </a:r>
            <a:endParaRPr/>
          </a:p>
        </p:txBody>
      </p:sp>
      <p:sp>
        <p:nvSpPr>
          <p:cNvPr id="147" name="Google Shape;147;p21"/>
          <p:cNvSpPr txBox="1">
            <a:spLocks noGrp="1"/>
          </p:cNvSpPr>
          <p:nvPr>
            <p:ph type="body" idx="1"/>
          </p:nvPr>
        </p:nvSpPr>
        <p:spPr>
          <a:xfrm>
            <a:off x="525476" y="1666494"/>
            <a:ext cx="8018400" cy="2805000"/>
          </a:xfrm>
          <a:prstGeom prst="rect">
            <a:avLst/>
          </a:prstGeom>
        </p:spPr>
        <p:txBody>
          <a:bodyPr spcFirstLastPara="1" wrap="square" lIns="68575" tIns="34275" rIns="68575" bIns="34275" anchor="t" anchorCtr="0">
            <a:normAutofit/>
          </a:bodyPr>
          <a:lstStyle/>
          <a:p>
            <a:pPr marL="0" lvl="0" indent="0" algn="l" rtl="0">
              <a:lnSpc>
                <a:spcPct val="115000"/>
              </a:lnSpc>
              <a:spcBef>
                <a:spcPts val="0"/>
              </a:spcBef>
              <a:spcAft>
                <a:spcPts val="0"/>
              </a:spcAft>
              <a:buClr>
                <a:schemeClr val="dk1"/>
              </a:buClr>
              <a:buSzPts val="1100"/>
              <a:buFont typeface="Arial"/>
              <a:buNone/>
            </a:pPr>
            <a:r>
              <a:rPr lang="en" sz="1050" dirty="0">
                <a:solidFill>
                  <a:srgbClr val="262626"/>
                </a:solidFill>
                <a:latin typeface="Arial"/>
                <a:ea typeface="Arial"/>
                <a:cs typeface="Arial"/>
                <a:sym typeface="Arial"/>
              </a:rPr>
              <a:t>List key references on the last slide(s) and cite those references, and/or, list a reference -in smaller fonts- at the bottom of each slide that you cite/mention the reference. So, include references and citations on the slides but you do not have to talk in detail about your references. You can talk for a few seconds if there is really a key reference that you made great use of, get inspired by, controversial, has the best results, breakthrough work, etc. anything that the audience should know about. </a:t>
            </a:r>
          </a:p>
          <a:p>
            <a:pPr marL="0" lvl="0" indent="0" algn="l" rtl="0">
              <a:lnSpc>
                <a:spcPct val="115000"/>
              </a:lnSpc>
              <a:spcBef>
                <a:spcPts val="0"/>
              </a:spcBef>
              <a:spcAft>
                <a:spcPts val="0"/>
              </a:spcAft>
              <a:buClr>
                <a:schemeClr val="dk1"/>
              </a:buClr>
              <a:buSzPts val="1100"/>
              <a:buFont typeface="Arial"/>
              <a:buNone/>
            </a:pPr>
            <a:endParaRPr lang="en" sz="1050" dirty="0">
              <a:solidFill>
                <a:srgbClr val="262626"/>
              </a:solidFill>
              <a:latin typeface="Arial"/>
              <a:cs typeface="Arial"/>
              <a:sym typeface="Arial"/>
            </a:endParaRPr>
          </a:p>
          <a:p>
            <a:pPr marL="0" lvl="0" indent="0">
              <a:lnSpc>
                <a:spcPct val="115000"/>
              </a:lnSpc>
              <a:spcBef>
                <a:spcPts val="0"/>
              </a:spcBef>
              <a:buSzPts val="1100"/>
              <a:buNone/>
            </a:pPr>
            <a:r>
              <a:rPr lang="en-US" sz="1050" dirty="0">
                <a:solidFill>
                  <a:srgbClr val="262626"/>
                </a:solidFill>
                <a:latin typeface="Arial"/>
                <a:cs typeface="Arial"/>
                <a:sym typeface="Arial"/>
              </a:rPr>
              <a:t>M</a:t>
            </a:r>
            <a:r>
              <a:rPr lang="en" sz="1050" dirty="0">
                <a:solidFill>
                  <a:srgbClr val="262626"/>
                </a:solidFill>
                <a:latin typeface="Arial"/>
                <a:cs typeface="Arial"/>
                <a:sym typeface="Arial"/>
              </a:rPr>
              <a:t>ain dataset - </a:t>
            </a:r>
            <a:r>
              <a:rPr lang="en-US" sz="1050" dirty="0">
                <a:solidFill>
                  <a:srgbClr val="262626"/>
                </a:solidFill>
                <a:latin typeface="Arial"/>
                <a:cs typeface="Arial"/>
                <a:sym typeface="Arial"/>
                <a:hlinkClick r:id="rId3"/>
              </a:rPr>
              <a:t>https://pypi.org/project/nfl-data-py/</a:t>
            </a:r>
            <a:endParaRPr lang="en-US" sz="1050" dirty="0">
              <a:solidFill>
                <a:srgbClr val="262626"/>
              </a:solidFill>
              <a:latin typeface="Arial"/>
              <a:cs typeface="Arial"/>
              <a:sym typeface="Arial"/>
            </a:endParaRPr>
          </a:p>
          <a:p>
            <a:pPr marL="0" lvl="0" indent="0">
              <a:lnSpc>
                <a:spcPct val="115000"/>
              </a:lnSpc>
              <a:spcBef>
                <a:spcPts val="0"/>
              </a:spcBef>
              <a:buSzPts val="1100"/>
              <a:buNone/>
            </a:pPr>
            <a:r>
              <a:rPr lang="en-US" sz="1050" dirty="0" err="1">
                <a:solidFill>
                  <a:srgbClr val="262626"/>
                </a:solidFill>
                <a:latin typeface="Arial"/>
                <a:cs typeface="Arial"/>
                <a:sym typeface="Arial"/>
              </a:rPr>
              <a:t>Allpro</a:t>
            </a:r>
            <a:r>
              <a:rPr lang="en-US" sz="1050" dirty="0">
                <a:solidFill>
                  <a:srgbClr val="262626"/>
                </a:solidFill>
                <a:latin typeface="Arial"/>
                <a:cs typeface="Arial"/>
                <a:sym typeface="Arial"/>
              </a:rPr>
              <a:t> dataset - ?? </a:t>
            </a:r>
            <a:r>
              <a:rPr lang="en-US" sz="1050" dirty="0" err="1">
                <a:solidFill>
                  <a:srgbClr val="262626"/>
                </a:solidFill>
                <a:latin typeface="Arial"/>
                <a:cs typeface="Arial"/>
                <a:sym typeface="Arial"/>
              </a:rPr>
              <a:t>Nfl</a:t>
            </a:r>
            <a:r>
              <a:rPr lang="en-US" sz="1050" dirty="0">
                <a:solidFill>
                  <a:srgbClr val="262626"/>
                </a:solidFill>
                <a:latin typeface="Arial"/>
                <a:cs typeface="Arial"/>
                <a:sym typeface="Arial"/>
              </a:rPr>
              <a:t> football reference?</a:t>
            </a:r>
            <a:endParaRPr dirty="0"/>
          </a:p>
        </p:txBody>
      </p:sp>
      <p:sp>
        <p:nvSpPr>
          <p:cNvPr id="148" name="Google Shape;148;p21"/>
          <p:cNvSpPr txBox="1">
            <a:spLocks noGrp="1"/>
          </p:cNvSpPr>
          <p:nvPr>
            <p:ph type="sldNum" idx="12"/>
          </p:nvPr>
        </p:nvSpPr>
        <p:spPr>
          <a:xfrm>
            <a:off x="8189259" y="4767263"/>
            <a:ext cx="504300" cy="2739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Clr>
                <a:srgbClr val="000000"/>
              </a:buClr>
              <a:buFont typeface="Arial"/>
              <a:buNone/>
            </a:pPr>
            <a:fld id="{00000000-1234-1234-1234-123412341234}" type="slidenum">
              <a:rPr lang="en"/>
              <a:t>15</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22"/>
          <p:cNvSpPr txBox="1">
            <a:spLocks noGrp="1"/>
          </p:cNvSpPr>
          <p:nvPr>
            <p:ph type="title"/>
          </p:nvPr>
        </p:nvSpPr>
        <p:spPr>
          <a:xfrm>
            <a:off x="525476" y="685800"/>
            <a:ext cx="8018400" cy="980700"/>
          </a:xfrm>
          <a:prstGeom prst="rect">
            <a:avLst/>
          </a:prstGeom>
        </p:spPr>
        <p:txBody>
          <a:bodyPr spcFirstLastPara="1" wrap="square" lIns="68575" tIns="34275" rIns="68575" bIns="34275" anchor="t" anchorCtr="0">
            <a:normAutofit/>
          </a:bodyPr>
          <a:lstStyle/>
          <a:p>
            <a:pPr marL="0" lvl="0" indent="0" algn="l" rtl="0">
              <a:spcBef>
                <a:spcPts val="0"/>
              </a:spcBef>
              <a:spcAft>
                <a:spcPts val="0"/>
              </a:spcAft>
              <a:buNone/>
            </a:pPr>
            <a:r>
              <a:rPr lang="en"/>
              <a:t>Q&amp;A</a:t>
            </a:r>
            <a:endParaRPr/>
          </a:p>
        </p:txBody>
      </p:sp>
      <p:sp>
        <p:nvSpPr>
          <p:cNvPr id="154" name="Google Shape;154;p22"/>
          <p:cNvSpPr txBox="1">
            <a:spLocks noGrp="1"/>
          </p:cNvSpPr>
          <p:nvPr>
            <p:ph type="body" idx="1"/>
          </p:nvPr>
        </p:nvSpPr>
        <p:spPr>
          <a:xfrm>
            <a:off x="525476" y="1666494"/>
            <a:ext cx="8018400" cy="2805000"/>
          </a:xfrm>
          <a:prstGeom prst="rect">
            <a:avLst/>
          </a:prstGeom>
        </p:spPr>
        <p:txBody>
          <a:bodyPr spcFirstLastPara="1" wrap="square" lIns="68575" tIns="34275" rIns="68575" bIns="34275" anchor="t" anchorCtr="0">
            <a:normAutofit/>
          </a:bodyPr>
          <a:lstStyle/>
          <a:p>
            <a:pPr marL="0" lvl="0" indent="0" algn="l" rtl="0">
              <a:spcBef>
                <a:spcPts val="800"/>
              </a:spcBef>
              <a:spcAft>
                <a:spcPts val="0"/>
              </a:spcAft>
              <a:buNone/>
            </a:pPr>
            <a:endParaRPr/>
          </a:p>
        </p:txBody>
      </p:sp>
      <p:sp>
        <p:nvSpPr>
          <p:cNvPr id="155" name="Google Shape;155;p22"/>
          <p:cNvSpPr txBox="1">
            <a:spLocks noGrp="1"/>
          </p:cNvSpPr>
          <p:nvPr>
            <p:ph type="sldNum" idx="12"/>
          </p:nvPr>
        </p:nvSpPr>
        <p:spPr>
          <a:xfrm>
            <a:off x="8189259" y="4767263"/>
            <a:ext cx="504300" cy="2739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Clr>
                <a:srgbClr val="000000"/>
              </a:buClr>
              <a:buFont typeface="Arial"/>
              <a:buNone/>
            </a:pPr>
            <a:fld id="{00000000-1234-1234-1234-123412341234}" type="slidenum">
              <a:rPr lang="en"/>
              <a:t>16</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2"/>
        <p:cNvGrpSpPr/>
        <p:nvPr/>
      </p:nvGrpSpPr>
      <p:grpSpPr>
        <a:xfrm>
          <a:off x="0" y="0"/>
          <a:ext cx="0" cy="0"/>
          <a:chOff x="0" y="0"/>
          <a:chExt cx="0" cy="0"/>
        </a:xfrm>
      </p:grpSpPr>
      <p:sp>
        <p:nvSpPr>
          <p:cNvPr id="93" name="Google Shape;93;p14"/>
          <p:cNvSpPr/>
          <p:nvPr/>
        </p:nvSpPr>
        <p:spPr>
          <a:xfrm>
            <a:off x="0" y="0"/>
            <a:ext cx="9144000" cy="5143500"/>
          </a:xfrm>
          <a:prstGeom prst="rect">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dirty="0">
              <a:solidFill>
                <a:schemeClr val="lt1"/>
              </a:solidFill>
              <a:latin typeface="Lustria"/>
              <a:ea typeface="Lustria"/>
              <a:cs typeface="Lustria"/>
              <a:sym typeface="Lustria"/>
            </a:endParaRPr>
          </a:p>
        </p:txBody>
      </p:sp>
      <p:sp>
        <p:nvSpPr>
          <p:cNvPr id="94" name="Google Shape;94;p14"/>
          <p:cNvSpPr txBox="1">
            <a:spLocks noGrp="1"/>
          </p:cNvSpPr>
          <p:nvPr>
            <p:ph type="title"/>
          </p:nvPr>
        </p:nvSpPr>
        <p:spPr>
          <a:xfrm>
            <a:off x="528066" y="685800"/>
            <a:ext cx="8016000" cy="598800"/>
          </a:xfrm>
          <a:prstGeom prst="rect">
            <a:avLst/>
          </a:prstGeom>
          <a:noFill/>
          <a:ln>
            <a:noFill/>
          </a:ln>
        </p:spPr>
        <p:txBody>
          <a:bodyPr spcFirstLastPara="1" wrap="square" lIns="68575" tIns="34275" rIns="68575" bIns="34275" anchor="t" anchorCtr="0">
            <a:normAutofit/>
          </a:bodyPr>
          <a:lstStyle/>
          <a:p>
            <a:pPr marL="0" lvl="0" indent="0" algn="l" rtl="0">
              <a:lnSpc>
                <a:spcPct val="100000"/>
              </a:lnSpc>
              <a:spcBef>
                <a:spcPts val="0"/>
              </a:spcBef>
              <a:spcAft>
                <a:spcPts val="0"/>
              </a:spcAft>
              <a:buClr>
                <a:schemeClr val="dk1"/>
              </a:buClr>
              <a:buSzPts val="3000"/>
              <a:buFont typeface="Open Sans"/>
              <a:buNone/>
            </a:pPr>
            <a:r>
              <a:rPr lang="en"/>
              <a:t>GITHUB FOR OUR PROJECT</a:t>
            </a:r>
            <a:endParaRPr/>
          </a:p>
        </p:txBody>
      </p:sp>
      <p:cxnSp>
        <p:nvCxnSpPr>
          <p:cNvPr id="95" name="Google Shape;95;p14"/>
          <p:cNvCxnSpPr/>
          <p:nvPr/>
        </p:nvCxnSpPr>
        <p:spPr>
          <a:xfrm>
            <a:off x="603504" y="542925"/>
            <a:ext cx="7941600" cy="0"/>
          </a:xfrm>
          <a:prstGeom prst="straightConnector1">
            <a:avLst/>
          </a:prstGeom>
          <a:noFill/>
          <a:ln w="44450" cap="flat" cmpd="sng">
            <a:solidFill>
              <a:schemeClr val="dk1"/>
            </a:solidFill>
            <a:prstDash val="solid"/>
            <a:miter lim="800000"/>
            <a:headEnd type="none" w="sm" len="sm"/>
            <a:tailEnd type="none" w="sm" len="sm"/>
          </a:ln>
        </p:spPr>
      </p:cxnSp>
      <p:sp>
        <p:nvSpPr>
          <p:cNvPr id="97" name="Google Shape;97;p14"/>
          <p:cNvSpPr txBox="1">
            <a:spLocks noGrp="1"/>
          </p:cNvSpPr>
          <p:nvPr>
            <p:ph type="body" idx="1"/>
          </p:nvPr>
        </p:nvSpPr>
        <p:spPr>
          <a:xfrm>
            <a:off x="5400675" y="1386841"/>
            <a:ext cx="3143400" cy="3104700"/>
          </a:xfrm>
          <a:prstGeom prst="rect">
            <a:avLst/>
          </a:prstGeom>
          <a:noFill/>
          <a:ln>
            <a:noFill/>
          </a:ln>
        </p:spPr>
        <p:txBody>
          <a:bodyPr spcFirstLastPara="1" wrap="square" lIns="68575" tIns="34275" rIns="68575" bIns="34275" anchor="b" anchorCtr="0">
            <a:normAutofit/>
          </a:bodyPr>
          <a:lstStyle/>
          <a:p>
            <a:pPr marL="177800" lvl="0" indent="-171450" algn="l" rtl="0">
              <a:lnSpc>
                <a:spcPct val="110000"/>
              </a:lnSpc>
              <a:spcBef>
                <a:spcPts val="0"/>
              </a:spcBef>
              <a:spcAft>
                <a:spcPts val="0"/>
              </a:spcAft>
              <a:buClr>
                <a:schemeClr val="dk1"/>
              </a:buClr>
              <a:buSzPts val="1500"/>
              <a:buChar char="•"/>
            </a:pPr>
            <a:r>
              <a:rPr lang="en" u="sng" dirty="0">
                <a:solidFill>
                  <a:schemeClr val="hlink"/>
                </a:solidFill>
                <a:hlinkClick r:id="rId3"/>
              </a:rPr>
              <a:t>https://github.com/joscho11/BettingEdge</a:t>
            </a:r>
            <a:endParaRPr dirty="0"/>
          </a:p>
          <a:p>
            <a:pPr marL="177800" lvl="0" indent="-76200" algn="l" rtl="0">
              <a:lnSpc>
                <a:spcPct val="110000"/>
              </a:lnSpc>
              <a:spcBef>
                <a:spcPts val="800"/>
              </a:spcBef>
              <a:spcAft>
                <a:spcPts val="0"/>
              </a:spcAft>
              <a:buClr>
                <a:schemeClr val="dk1"/>
              </a:buClr>
              <a:buSzPts val="1500"/>
              <a:buNone/>
            </a:pPr>
            <a:endParaRPr dirty="0"/>
          </a:p>
        </p:txBody>
      </p:sp>
      <p:cxnSp>
        <p:nvCxnSpPr>
          <p:cNvPr id="98" name="Google Shape;98;p14"/>
          <p:cNvCxnSpPr/>
          <p:nvPr/>
        </p:nvCxnSpPr>
        <p:spPr>
          <a:xfrm>
            <a:off x="606799" y="4609199"/>
            <a:ext cx="7937100" cy="0"/>
          </a:xfrm>
          <a:prstGeom prst="straightConnector1">
            <a:avLst/>
          </a:prstGeom>
          <a:noFill/>
          <a:ln w="12700" cap="flat" cmpd="sng">
            <a:solidFill>
              <a:schemeClr val="dk1"/>
            </a:solidFill>
            <a:prstDash val="solid"/>
            <a:miter lim="800000"/>
            <a:headEnd type="none" w="sm" len="sm"/>
            <a:tailEnd type="none" w="sm" len="sm"/>
          </a:ln>
        </p:spPr>
      </p:cxnSp>
      <p:sp>
        <p:nvSpPr>
          <p:cNvPr id="99" name="Google Shape;99;p14"/>
          <p:cNvSpPr txBox="1">
            <a:spLocks noGrp="1"/>
          </p:cNvSpPr>
          <p:nvPr>
            <p:ph type="sldNum" idx="12"/>
          </p:nvPr>
        </p:nvSpPr>
        <p:spPr>
          <a:xfrm>
            <a:off x="8189259" y="4767263"/>
            <a:ext cx="504300" cy="2739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Clr>
                <a:srgbClr val="000000"/>
              </a:buClr>
              <a:buFont typeface="Arial"/>
              <a:buNone/>
            </a:pPr>
            <a:fld id="{00000000-1234-1234-1234-123412341234}" type="slidenum">
              <a:rPr lang="en"/>
              <a:t>2</a:t>
            </a:fld>
            <a:endParaRPr/>
          </a:p>
        </p:txBody>
      </p:sp>
      <p:pic>
        <p:nvPicPr>
          <p:cNvPr id="2" name="Google Shape;96;p14">
            <a:extLst>
              <a:ext uri="{FF2B5EF4-FFF2-40B4-BE49-F238E27FC236}">
                <a16:creationId xmlns:a16="http://schemas.microsoft.com/office/drawing/2014/main" id="{53B65236-6FAD-FBFC-DFFC-9565D9B967C4}"/>
              </a:ext>
            </a:extLst>
          </p:cNvPr>
          <p:cNvPicPr preferRelativeResize="0"/>
          <p:nvPr/>
        </p:nvPicPr>
        <p:blipFill rotWithShape="1">
          <a:blip r:embed="rId4">
            <a:alphaModFix/>
          </a:blip>
          <a:srcRect/>
          <a:stretch/>
        </p:blipFill>
        <p:spPr>
          <a:xfrm>
            <a:off x="600075" y="2058947"/>
            <a:ext cx="4554143" cy="244785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C1143B-CD46-753F-B17D-D5AD4B38FF30}"/>
              </a:ext>
            </a:extLst>
          </p:cNvPr>
          <p:cNvSpPr>
            <a:spLocks noGrp="1"/>
          </p:cNvSpPr>
          <p:nvPr>
            <p:ph type="title"/>
          </p:nvPr>
        </p:nvSpPr>
        <p:spPr>
          <a:xfrm>
            <a:off x="525476" y="685800"/>
            <a:ext cx="8018400" cy="980700"/>
          </a:xfrm>
        </p:spPr>
        <p:txBody>
          <a:bodyPr wrap="square" anchor="ctr">
            <a:normAutofit/>
          </a:bodyPr>
          <a:lstStyle/>
          <a:p>
            <a:r>
              <a:rPr lang="en-US" dirty="0"/>
              <a:t>Overview</a:t>
            </a:r>
          </a:p>
        </p:txBody>
      </p:sp>
      <p:sp>
        <p:nvSpPr>
          <p:cNvPr id="4" name="Slide Number Placeholder 3">
            <a:extLst>
              <a:ext uri="{FF2B5EF4-FFF2-40B4-BE49-F238E27FC236}">
                <a16:creationId xmlns:a16="http://schemas.microsoft.com/office/drawing/2014/main" id="{87508F28-8F99-645D-3BBC-EE88A1E05DB2}"/>
              </a:ext>
            </a:extLst>
          </p:cNvPr>
          <p:cNvSpPr>
            <a:spLocks noGrp="1"/>
          </p:cNvSpPr>
          <p:nvPr>
            <p:ph type="sldNum" idx="12"/>
          </p:nvPr>
        </p:nvSpPr>
        <p:spPr>
          <a:xfrm>
            <a:off x="8189259" y="4767263"/>
            <a:ext cx="504300" cy="273900"/>
          </a:xfrm>
        </p:spPr>
        <p:txBody>
          <a:bodyPr wrap="square" anchor="ctr">
            <a:normAutofit/>
          </a:bodyPr>
          <a:lstStyle/>
          <a:p>
            <a:pPr marL="0" lvl="0" indent="0" rtl="0">
              <a:lnSpc>
                <a:spcPct val="90000"/>
              </a:lnSpc>
              <a:spcBef>
                <a:spcPts val="0"/>
              </a:spcBef>
              <a:spcAft>
                <a:spcPts val="600"/>
              </a:spcAft>
              <a:buNone/>
            </a:pPr>
            <a:fld id="{00000000-1234-1234-1234-123412341234}" type="slidenum">
              <a:rPr lang="en" sz="900" smtClean="0"/>
              <a:pPr marL="0" lvl="0" indent="0" rtl="0">
                <a:lnSpc>
                  <a:spcPct val="90000"/>
                </a:lnSpc>
                <a:spcBef>
                  <a:spcPts val="0"/>
                </a:spcBef>
                <a:spcAft>
                  <a:spcPts val="600"/>
                </a:spcAft>
                <a:buNone/>
              </a:pPr>
              <a:t>3</a:t>
            </a:fld>
            <a:endParaRPr lang="en" sz="900"/>
          </a:p>
        </p:txBody>
      </p:sp>
      <p:sp>
        <p:nvSpPr>
          <p:cNvPr id="3" name="Text Placeholder 2">
            <a:extLst>
              <a:ext uri="{FF2B5EF4-FFF2-40B4-BE49-F238E27FC236}">
                <a16:creationId xmlns:a16="http://schemas.microsoft.com/office/drawing/2014/main" id="{8D65B65C-CF3E-2EA4-49F1-EEC62679BFC2}"/>
              </a:ext>
            </a:extLst>
          </p:cNvPr>
          <p:cNvSpPr>
            <a:spLocks noGrp="1"/>
          </p:cNvSpPr>
          <p:nvPr>
            <p:ph type="body" idx="4294967295"/>
          </p:nvPr>
        </p:nvSpPr>
        <p:spPr>
          <a:xfrm>
            <a:off x="525476" y="1857000"/>
            <a:ext cx="3818700" cy="3264408"/>
          </a:xfrm>
        </p:spPr>
        <p:txBody>
          <a:bodyPr anchor="t">
            <a:normAutofit/>
          </a:bodyPr>
          <a:lstStyle/>
          <a:p>
            <a:pPr>
              <a:spcBef>
                <a:spcPts val="0"/>
              </a:spcBef>
              <a:spcAft>
                <a:spcPts val="600"/>
              </a:spcAft>
              <a:buClr>
                <a:srgbClr val="000000"/>
              </a:buClr>
            </a:pPr>
            <a:r>
              <a:rPr lang="en-US" b="0" i="0" u="none" strike="noStrike" cap="none" dirty="0"/>
              <a:t>Refresher on topic</a:t>
            </a:r>
          </a:p>
          <a:p>
            <a:pPr>
              <a:spcBef>
                <a:spcPts val="0"/>
              </a:spcBef>
              <a:spcAft>
                <a:spcPts val="600"/>
              </a:spcAft>
              <a:buClr>
                <a:srgbClr val="000000"/>
              </a:buClr>
            </a:pPr>
            <a:r>
              <a:rPr lang="en-US" b="0" i="0" u="none" strike="noStrike" cap="none" dirty="0"/>
              <a:t>Eda</a:t>
            </a:r>
          </a:p>
          <a:p>
            <a:pPr>
              <a:spcBef>
                <a:spcPts val="0"/>
              </a:spcBef>
              <a:spcAft>
                <a:spcPts val="600"/>
              </a:spcAft>
              <a:buClr>
                <a:srgbClr val="000000"/>
              </a:buClr>
            </a:pPr>
            <a:r>
              <a:rPr lang="en-US" b="0" i="0" u="none" strike="noStrike" cap="none" dirty="0"/>
              <a:t>Modeling</a:t>
            </a:r>
          </a:p>
          <a:p>
            <a:pPr>
              <a:spcBef>
                <a:spcPts val="0"/>
              </a:spcBef>
              <a:spcAft>
                <a:spcPts val="600"/>
              </a:spcAft>
              <a:buClr>
                <a:srgbClr val="000000"/>
              </a:buClr>
            </a:pPr>
            <a:r>
              <a:rPr lang="en-US" b="0" i="0" u="none" strike="noStrike" cap="none"/>
              <a:t>Next Steps</a:t>
            </a:r>
          </a:p>
          <a:p>
            <a:pPr>
              <a:spcBef>
                <a:spcPts val="0"/>
              </a:spcBef>
              <a:spcAft>
                <a:spcPts val="600"/>
              </a:spcAft>
              <a:buClr>
                <a:srgbClr val="000000"/>
              </a:buClr>
            </a:pPr>
            <a:r>
              <a:rPr lang="en-US" b="0" i="0" u="none" strike="noStrike" cap="none" dirty="0"/>
              <a:t>References</a:t>
            </a:r>
          </a:p>
        </p:txBody>
      </p:sp>
      <p:pic>
        <p:nvPicPr>
          <p:cNvPr id="6154" name="Picture 10" descr="Do We Need Football in America This Badly? - The New York Times">
            <a:extLst>
              <a:ext uri="{FF2B5EF4-FFF2-40B4-BE49-F238E27FC236}">
                <a16:creationId xmlns:a16="http://schemas.microsoft.com/office/drawing/2014/main" id="{0D322497-6BE5-E074-3F31-597D03F041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r="3" b="14517"/>
          <a:stretch>
            <a:fillRect/>
          </a:stretch>
        </p:blipFill>
        <p:spPr bwMode="auto">
          <a:xfrm>
            <a:off x="4725176" y="1857000"/>
            <a:ext cx="3818700" cy="3264408"/>
          </a:xfrm>
          <a:prstGeom prst="rect">
            <a:avLst/>
          </a:prstGeom>
          <a:solidFill>
            <a:srgbClr val="FFFFFF"/>
          </a:solid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02503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15"/>
          <p:cNvSpPr txBox="1">
            <a:spLocks noGrp="1"/>
          </p:cNvSpPr>
          <p:nvPr>
            <p:ph type="title"/>
          </p:nvPr>
        </p:nvSpPr>
        <p:spPr>
          <a:xfrm>
            <a:off x="525476" y="685800"/>
            <a:ext cx="8018400" cy="980700"/>
          </a:xfrm>
        </p:spPr>
        <p:txBody>
          <a:bodyPr spcFirstLastPara="1" wrap="square" lIns="68575" tIns="34275" rIns="68575" bIns="34275" anchor="ctr" anchorCtr="0">
            <a:normAutofit/>
          </a:bodyPr>
          <a:lstStyle/>
          <a:p>
            <a:pPr marL="0" lvl="0" indent="0" rtl="0">
              <a:spcBef>
                <a:spcPts val="0"/>
              </a:spcBef>
              <a:spcAft>
                <a:spcPts val="0"/>
              </a:spcAft>
              <a:buNone/>
            </a:pPr>
            <a:r>
              <a:rPr lang="en"/>
              <a:t>Refresher/Background</a:t>
            </a:r>
            <a:endParaRPr lang="en-US"/>
          </a:p>
        </p:txBody>
      </p:sp>
      <p:sp>
        <p:nvSpPr>
          <p:cNvPr id="106" name="Google Shape;106;p15"/>
          <p:cNvSpPr txBox="1">
            <a:spLocks noGrp="1"/>
          </p:cNvSpPr>
          <p:nvPr>
            <p:ph type="sldNum" idx="12"/>
          </p:nvPr>
        </p:nvSpPr>
        <p:spPr>
          <a:xfrm>
            <a:off x="8189259" y="4767263"/>
            <a:ext cx="504300" cy="273900"/>
          </a:xfrm>
        </p:spPr>
        <p:txBody>
          <a:bodyPr spcFirstLastPara="1" wrap="square" lIns="68575" tIns="34275" rIns="68575" bIns="34275" anchor="ctr" anchorCtr="0">
            <a:normAutofit/>
          </a:bodyPr>
          <a:lstStyle/>
          <a:p>
            <a:pPr marL="0" lvl="0" indent="0" rtl="0">
              <a:lnSpc>
                <a:spcPct val="90000"/>
              </a:lnSpc>
              <a:spcBef>
                <a:spcPts val="0"/>
              </a:spcBef>
              <a:spcAft>
                <a:spcPts val="600"/>
              </a:spcAft>
              <a:buClr>
                <a:srgbClr val="000000"/>
              </a:buClr>
              <a:buFont typeface="Arial"/>
              <a:buNone/>
            </a:pPr>
            <a:fld id="{00000000-1234-1234-1234-123412341234}" type="slidenum">
              <a:rPr lang="en" sz="900"/>
              <a:pPr marL="0" lvl="0" indent="0" rtl="0">
                <a:lnSpc>
                  <a:spcPct val="90000"/>
                </a:lnSpc>
                <a:spcBef>
                  <a:spcPts val="0"/>
                </a:spcBef>
                <a:spcAft>
                  <a:spcPts val="600"/>
                </a:spcAft>
                <a:buClr>
                  <a:srgbClr val="000000"/>
                </a:buClr>
                <a:buFont typeface="Arial"/>
                <a:buNone/>
              </a:pPr>
              <a:t>4</a:t>
            </a:fld>
            <a:endParaRPr lang="en" sz="900"/>
          </a:p>
        </p:txBody>
      </p:sp>
      <p:sp>
        <p:nvSpPr>
          <p:cNvPr id="105" name="Google Shape;105;p15"/>
          <p:cNvSpPr txBox="1">
            <a:spLocks noGrp="1"/>
          </p:cNvSpPr>
          <p:nvPr>
            <p:ph type="body" idx="4294967295"/>
          </p:nvPr>
        </p:nvSpPr>
        <p:spPr>
          <a:xfrm>
            <a:off x="525476" y="1857000"/>
            <a:ext cx="6109920" cy="3264408"/>
          </a:xfrm>
        </p:spPr>
        <p:txBody>
          <a:bodyPr spcFirstLastPara="1" lIns="68575" tIns="34275" rIns="68575" bIns="34275" anchor="t" anchorCtr="0">
            <a:normAutofit/>
          </a:bodyPr>
          <a:lstStyle/>
          <a:p>
            <a:pPr marL="0" lvl="0" indent="0">
              <a:spcBef>
                <a:spcPts val="0"/>
              </a:spcBef>
              <a:spcAft>
                <a:spcPts val="600"/>
              </a:spcAft>
              <a:buClr>
                <a:srgbClr val="000000"/>
              </a:buClr>
              <a:buSzPts val="1100"/>
              <a:buFont typeface="Arial"/>
              <a:buNone/>
            </a:pPr>
            <a:r>
              <a:rPr lang="en-US" b="0" i="0" u="none" strike="noStrike" cap="none"/>
              <a:t>In the next slide or two, briefly refresh the audience on your project and dataset, i.e. describe the key points dataset and what kind of machine learning (ML) or data analyses (DA) is your goal on it (prediction? classification? clustering? ... ?)</a:t>
            </a:r>
          </a:p>
        </p:txBody>
      </p:sp>
      <p:pic>
        <p:nvPicPr>
          <p:cNvPr id="7172" name="Picture 4" descr="The NFL's Most Valuable Teams 2024">
            <a:extLst>
              <a:ext uri="{FF2B5EF4-FFF2-40B4-BE49-F238E27FC236}">
                <a16:creationId xmlns:a16="http://schemas.microsoft.com/office/drawing/2014/main" id="{B28E6C57-25CF-8949-7092-9802287F69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1614" r="21594"/>
          <a:stretch>
            <a:fillRect/>
          </a:stretch>
        </p:blipFill>
        <p:spPr bwMode="auto">
          <a:xfrm>
            <a:off x="7016396" y="1857000"/>
            <a:ext cx="1527479" cy="3264408"/>
          </a:xfrm>
          <a:prstGeom prst="rect">
            <a:avLst/>
          </a:prstGeom>
          <a:solidFill>
            <a:srgbClr val="FFFFFF"/>
          </a:solidFill>
          <a:ln>
            <a:noFill/>
          </a:ln>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16"/>
          <p:cNvSpPr txBox="1">
            <a:spLocks noGrp="1"/>
          </p:cNvSpPr>
          <p:nvPr>
            <p:ph type="title"/>
          </p:nvPr>
        </p:nvSpPr>
        <p:spPr>
          <a:xfrm>
            <a:off x="525476" y="685800"/>
            <a:ext cx="8018400" cy="980700"/>
          </a:xfrm>
        </p:spPr>
        <p:txBody>
          <a:bodyPr spcFirstLastPara="1" wrap="square" lIns="68575" tIns="34275" rIns="68575" bIns="34275" anchor="ctr" anchorCtr="0">
            <a:normAutofit/>
          </a:bodyPr>
          <a:lstStyle/>
          <a:p>
            <a:pPr marL="0" lvl="0" indent="0" rtl="0">
              <a:spcBef>
                <a:spcPts val="0"/>
              </a:spcBef>
              <a:spcAft>
                <a:spcPts val="0"/>
              </a:spcAft>
              <a:buNone/>
            </a:pPr>
            <a:r>
              <a:rPr lang="en"/>
              <a:t>Dataset information</a:t>
            </a:r>
            <a:endParaRPr lang="en-US"/>
          </a:p>
        </p:txBody>
      </p:sp>
      <p:sp>
        <p:nvSpPr>
          <p:cNvPr id="113" name="Google Shape;113;p16"/>
          <p:cNvSpPr txBox="1">
            <a:spLocks noGrp="1"/>
          </p:cNvSpPr>
          <p:nvPr>
            <p:ph type="sldNum" idx="12"/>
          </p:nvPr>
        </p:nvSpPr>
        <p:spPr>
          <a:xfrm>
            <a:off x="8189259" y="4767263"/>
            <a:ext cx="504300" cy="273900"/>
          </a:xfrm>
        </p:spPr>
        <p:txBody>
          <a:bodyPr spcFirstLastPara="1" wrap="square" lIns="68575" tIns="34275" rIns="68575" bIns="34275" anchor="ctr" anchorCtr="0">
            <a:normAutofit/>
          </a:bodyPr>
          <a:lstStyle/>
          <a:p>
            <a:pPr marL="0" lvl="0" indent="0" rtl="0">
              <a:lnSpc>
                <a:spcPct val="90000"/>
              </a:lnSpc>
              <a:spcBef>
                <a:spcPts val="0"/>
              </a:spcBef>
              <a:spcAft>
                <a:spcPts val="600"/>
              </a:spcAft>
              <a:buClr>
                <a:srgbClr val="000000"/>
              </a:buClr>
              <a:buFont typeface="Arial"/>
              <a:buNone/>
            </a:pPr>
            <a:fld id="{00000000-1234-1234-1234-123412341234}" type="slidenum">
              <a:rPr lang="en" sz="900"/>
              <a:pPr marL="0" lvl="0" indent="0" rtl="0">
                <a:lnSpc>
                  <a:spcPct val="90000"/>
                </a:lnSpc>
                <a:spcBef>
                  <a:spcPts val="0"/>
                </a:spcBef>
                <a:spcAft>
                  <a:spcPts val="600"/>
                </a:spcAft>
                <a:buClr>
                  <a:srgbClr val="000000"/>
                </a:buClr>
                <a:buFont typeface="Arial"/>
                <a:buNone/>
              </a:pPr>
              <a:t>5</a:t>
            </a:fld>
            <a:endParaRPr lang="en" sz="900"/>
          </a:p>
        </p:txBody>
      </p:sp>
      <p:pic>
        <p:nvPicPr>
          <p:cNvPr id="8194" name="Picture 2" descr="USA Football becomes flag football's first governing body">
            <a:extLst>
              <a:ext uri="{FF2B5EF4-FFF2-40B4-BE49-F238E27FC236}">
                <a16:creationId xmlns:a16="http://schemas.microsoft.com/office/drawing/2014/main" id="{9F2EEC97-0830-5799-27AE-9B672C14AA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9135" r="34073"/>
          <a:stretch>
            <a:fillRect/>
          </a:stretch>
        </p:blipFill>
        <p:spPr bwMode="auto">
          <a:xfrm>
            <a:off x="525476" y="1857000"/>
            <a:ext cx="1527479" cy="3264408"/>
          </a:xfrm>
          <a:prstGeom prst="rect">
            <a:avLst/>
          </a:prstGeom>
          <a:solidFill>
            <a:srgbClr val="FFFFFF"/>
          </a:solidFill>
          <a:ln>
            <a:noFill/>
          </a:ln>
          <a:extLst>
            <a:ext uri="{909E8E84-426E-40DD-AFC4-6F175D3DCCD1}">
              <a14:hiddenFill xmlns:a14="http://schemas.microsoft.com/office/drawing/2010/main">
                <a:solidFill>
                  <a:srgbClr val="FFFFFF"/>
                </a:solidFill>
              </a14:hiddenFill>
            </a:ext>
          </a:extLst>
        </p:spPr>
      </p:pic>
      <p:sp>
        <p:nvSpPr>
          <p:cNvPr id="112" name="Google Shape;112;p16"/>
          <p:cNvSpPr txBox="1">
            <a:spLocks noGrp="1"/>
          </p:cNvSpPr>
          <p:nvPr>
            <p:ph type="body" idx="4294967295"/>
          </p:nvPr>
        </p:nvSpPr>
        <p:spPr>
          <a:xfrm>
            <a:off x="2433955" y="1857000"/>
            <a:ext cx="6109920" cy="3264408"/>
          </a:xfrm>
        </p:spPr>
        <p:txBody>
          <a:bodyPr spcFirstLastPara="1" lIns="68575" tIns="34275" rIns="68575" bIns="34275" anchor="t" anchorCtr="0">
            <a:normAutofit/>
          </a:bodyPr>
          <a:lstStyle/>
          <a:p>
            <a:pPr marL="0" lvl="0" indent="0">
              <a:spcBef>
                <a:spcPts val="0"/>
              </a:spcBef>
              <a:spcAft>
                <a:spcPts val="600"/>
              </a:spcAft>
              <a:buClr>
                <a:srgbClr val="000000"/>
              </a:buClr>
              <a:buSzPts val="1100"/>
              <a:buFont typeface="Arial"/>
              <a:buNone/>
            </a:pPr>
            <a:r>
              <a:rPr lang="en-US" b="0" i="0" u="none" strike="noStrike" cap="none"/>
              <a:t>Provide a link to the dataset, a clear description i.e. clear info on data size, #instances/#samples, #raw attributes, #features you select/extract/use, is what you are doing a classification or prediction, if it is a classification how many categories, i.e. number of categories, what are the categories etc.). Provide all this briefly and concisely, but since it is a refresher, only point to the key items/points if you present a crowded slide. </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17"/>
          <p:cNvSpPr txBox="1">
            <a:spLocks noGrp="1"/>
          </p:cNvSpPr>
          <p:nvPr>
            <p:ph type="title"/>
          </p:nvPr>
        </p:nvSpPr>
        <p:spPr>
          <a:xfrm>
            <a:off x="525476" y="685800"/>
            <a:ext cx="8018400" cy="980700"/>
          </a:xfrm>
        </p:spPr>
        <p:txBody>
          <a:bodyPr spcFirstLastPara="1" wrap="square" lIns="68575" tIns="34275" rIns="68575" bIns="34275" anchor="ctr" anchorCtr="0">
            <a:normAutofit/>
          </a:bodyPr>
          <a:lstStyle/>
          <a:p>
            <a:pPr marL="0" lvl="0" indent="0" rtl="0">
              <a:spcBef>
                <a:spcPts val="0"/>
              </a:spcBef>
              <a:spcAft>
                <a:spcPts val="0"/>
              </a:spcAft>
              <a:buNone/>
            </a:pPr>
            <a:r>
              <a:rPr lang="en-US"/>
              <a:t>Literature Survey</a:t>
            </a:r>
          </a:p>
        </p:txBody>
      </p:sp>
      <p:sp>
        <p:nvSpPr>
          <p:cNvPr id="120" name="Google Shape;120;p17"/>
          <p:cNvSpPr txBox="1">
            <a:spLocks noGrp="1"/>
          </p:cNvSpPr>
          <p:nvPr>
            <p:ph type="sldNum" idx="12"/>
          </p:nvPr>
        </p:nvSpPr>
        <p:spPr>
          <a:xfrm>
            <a:off x="8189259" y="4767263"/>
            <a:ext cx="504300" cy="273900"/>
          </a:xfrm>
        </p:spPr>
        <p:txBody>
          <a:bodyPr spcFirstLastPara="1" wrap="square" lIns="68575" tIns="34275" rIns="68575" bIns="34275" anchor="ctr" anchorCtr="0">
            <a:normAutofit/>
          </a:bodyPr>
          <a:lstStyle/>
          <a:p>
            <a:pPr marL="0" lvl="0" indent="0" rtl="0">
              <a:lnSpc>
                <a:spcPct val="90000"/>
              </a:lnSpc>
              <a:spcBef>
                <a:spcPts val="0"/>
              </a:spcBef>
              <a:spcAft>
                <a:spcPts val="600"/>
              </a:spcAft>
              <a:buClr>
                <a:srgbClr val="000000"/>
              </a:buClr>
              <a:buFont typeface="Arial"/>
              <a:buNone/>
            </a:pPr>
            <a:fld id="{00000000-1234-1234-1234-123412341234}" type="slidenum">
              <a:rPr lang="en" sz="900"/>
              <a:pPr marL="0" lvl="0" indent="0" rtl="0">
                <a:lnSpc>
                  <a:spcPct val="90000"/>
                </a:lnSpc>
                <a:spcBef>
                  <a:spcPts val="0"/>
                </a:spcBef>
                <a:spcAft>
                  <a:spcPts val="600"/>
                </a:spcAft>
                <a:buClr>
                  <a:srgbClr val="000000"/>
                </a:buClr>
                <a:buFont typeface="Arial"/>
                <a:buNone/>
              </a:pPr>
              <a:t>6</a:t>
            </a:fld>
            <a:endParaRPr lang="en" sz="900"/>
          </a:p>
        </p:txBody>
      </p:sp>
      <p:sp>
        <p:nvSpPr>
          <p:cNvPr id="119" name="Google Shape;119;p17"/>
          <p:cNvSpPr txBox="1">
            <a:spLocks noGrp="1"/>
          </p:cNvSpPr>
          <p:nvPr>
            <p:ph type="body" idx="4294967295"/>
          </p:nvPr>
        </p:nvSpPr>
        <p:spPr>
          <a:xfrm>
            <a:off x="525476" y="1857000"/>
            <a:ext cx="5346180" cy="3264408"/>
          </a:xfrm>
        </p:spPr>
        <p:txBody>
          <a:bodyPr spcFirstLastPara="1" lIns="68575" tIns="34275" rIns="68575" bIns="34275" anchor="t" anchorCtr="0">
            <a:normAutofit/>
          </a:bodyPr>
          <a:lstStyle/>
          <a:p>
            <a:pPr marL="0" lvl="0" indent="0">
              <a:spcBef>
                <a:spcPts val="0"/>
              </a:spcBef>
              <a:spcAft>
                <a:spcPts val="600"/>
              </a:spcAft>
              <a:buClr>
                <a:srgbClr val="000000"/>
              </a:buClr>
              <a:buSzPts val="1100"/>
              <a:buFont typeface="Arial"/>
              <a:buNone/>
            </a:pPr>
            <a:r>
              <a:rPr lang="en-US" b="0" i="0" u="none" strike="noStrike" cap="none"/>
              <a:t>In the next slide or few slides, include also a summary of what have other people have done on the dataset (what kind of feature selection/extraction &amp; classification/regression, analysis etc), and what are your methods and models, and how yours are different.</a:t>
            </a:r>
          </a:p>
        </p:txBody>
      </p:sp>
      <p:pic>
        <p:nvPicPr>
          <p:cNvPr id="9218" name="Picture 2" descr="7 UTEP football players made NFL roster cuts. Who are they?">
            <a:extLst>
              <a:ext uri="{FF2B5EF4-FFF2-40B4-BE49-F238E27FC236}">
                <a16:creationId xmlns:a16="http://schemas.microsoft.com/office/drawing/2014/main" id="{906DAE56-8AB7-EC88-877D-FDDF801088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22594" r="30555" b="-2"/>
          <a:stretch>
            <a:fillRect/>
          </a:stretch>
        </p:blipFill>
        <p:spPr bwMode="auto">
          <a:xfrm>
            <a:off x="6252656" y="1857000"/>
            <a:ext cx="2291219" cy="3264408"/>
          </a:xfrm>
          <a:prstGeom prst="rect">
            <a:avLst/>
          </a:prstGeom>
          <a:solidFill>
            <a:srgbClr val="FFFFFF"/>
          </a:solidFill>
          <a:ln>
            <a:noFill/>
          </a:ln>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18"/>
          <p:cNvSpPr txBox="1">
            <a:spLocks noGrp="1"/>
          </p:cNvSpPr>
          <p:nvPr>
            <p:ph type="title"/>
          </p:nvPr>
        </p:nvSpPr>
        <p:spPr>
          <a:xfrm>
            <a:off x="525476" y="685800"/>
            <a:ext cx="8018400" cy="980700"/>
          </a:xfrm>
        </p:spPr>
        <p:txBody>
          <a:bodyPr spcFirstLastPara="1" wrap="square" lIns="68575" tIns="34275" rIns="68575" bIns="34275" anchor="ctr" anchorCtr="0">
            <a:normAutofit/>
          </a:bodyPr>
          <a:lstStyle/>
          <a:p>
            <a:pPr marL="0" lvl="0" indent="0" rtl="0">
              <a:spcBef>
                <a:spcPts val="0"/>
              </a:spcBef>
              <a:spcAft>
                <a:spcPts val="0"/>
              </a:spcAft>
              <a:buNone/>
            </a:pPr>
            <a:r>
              <a:rPr lang="en"/>
              <a:t>EDA Explanation</a:t>
            </a:r>
            <a:endParaRPr lang="en-US"/>
          </a:p>
        </p:txBody>
      </p:sp>
      <p:sp>
        <p:nvSpPr>
          <p:cNvPr id="127" name="Google Shape;127;p18"/>
          <p:cNvSpPr txBox="1">
            <a:spLocks noGrp="1"/>
          </p:cNvSpPr>
          <p:nvPr>
            <p:ph type="sldNum" idx="12"/>
          </p:nvPr>
        </p:nvSpPr>
        <p:spPr>
          <a:xfrm>
            <a:off x="8189259" y="4767263"/>
            <a:ext cx="504300" cy="273900"/>
          </a:xfrm>
        </p:spPr>
        <p:txBody>
          <a:bodyPr spcFirstLastPara="1" wrap="square" lIns="68575" tIns="34275" rIns="68575" bIns="34275" anchor="ctr" anchorCtr="0">
            <a:normAutofit/>
          </a:bodyPr>
          <a:lstStyle/>
          <a:p>
            <a:pPr marL="0" lvl="0" indent="0" rtl="0">
              <a:lnSpc>
                <a:spcPct val="90000"/>
              </a:lnSpc>
              <a:spcBef>
                <a:spcPts val="0"/>
              </a:spcBef>
              <a:spcAft>
                <a:spcPts val="600"/>
              </a:spcAft>
              <a:buClr>
                <a:srgbClr val="000000"/>
              </a:buClr>
              <a:buFont typeface="Arial"/>
              <a:buNone/>
            </a:pPr>
            <a:fld id="{00000000-1234-1234-1234-123412341234}" type="slidenum">
              <a:rPr lang="en" sz="900"/>
              <a:pPr marL="0" lvl="0" indent="0" rtl="0">
                <a:lnSpc>
                  <a:spcPct val="90000"/>
                </a:lnSpc>
                <a:spcBef>
                  <a:spcPts val="0"/>
                </a:spcBef>
                <a:spcAft>
                  <a:spcPts val="600"/>
                </a:spcAft>
                <a:buClr>
                  <a:srgbClr val="000000"/>
                </a:buClr>
                <a:buFont typeface="Arial"/>
                <a:buNone/>
              </a:pPr>
              <a:t>7</a:t>
            </a:fld>
            <a:endParaRPr lang="en" sz="900"/>
          </a:p>
        </p:txBody>
      </p:sp>
      <p:pic>
        <p:nvPicPr>
          <p:cNvPr id="10248" name="Picture 8" descr="NFL Players Have &quot;Real&quot; Interest in Flag Football at 2028 Olympics -  InsideHook">
            <a:extLst>
              <a:ext uri="{FF2B5EF4-FFF2-40B4-BE49-F238E27FC236}">
                <a16:creationId xmlns:a16="http://schemas.microsoft.com/office/drawing/2014/main" id="{7C4DA920-3319-4D88-47EA-B8B10ED70A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29326" r="23823" b="-2"/>
          <a:stretch>
            <a:fillRect/>
          </a:stretch>
        </p:blipFill>
        <p:spPr bwMode="auto">
          <a:xfrm>
            <a:off x="525476" y="1857000"/>
            <a:ext cx="2291219" cy="3264408"/>
          </a:xfrm>
          <a:prstGeom prst="rect">
            <a:avLst/>
          </a:prstGeom>
          <a:solidFill>
            <a:srgbClr val="FFFFFF"/>
          </a:solidFill>
          <a:ln>
            <a:noFill/>
          </a:ln>
          <a:extLst>
            <a:ext uri="{909E8E84-426E-40DD-AFC4-6F175D3DCCD1}">
              <a14:hiddenFill xmlns:a14="http://schemas.microsoft.com/office/drawing/2010/main">
                <a:solidFill>
                  <a:srgbClr val="FFFFFF"/>
                </a:solidFill>
              </a14:hiddenFill>
            </a:ext>
          </a:extLst>
        </p:spPr>
      </p:pic>
      <p:sp>
        <p:nvSpPr>
          <p:cNvPr id="126" name="Google Shape;126;p18"/>
          <p:cNvSpPr txBox="1">
            <a:spLocks noGrp="1"/>
          </p:cNvSpPr>
          <p:nvPr>
            <p:ph type="body" idx="4294967295"/>
          </p:nvPr>
        </p:nvSpPr>
        <p:spPr>
          <a:xfrm>
            <a:off x="3197695" y="1857000"/>
            <a:ext cx="5346180" cy="3264408"/>
          </a:xfrm>
        </p:spPr>
        <p:txBody>
          <a:bodyPr spcFirstLastPara="1" lIns="68575" tIns="34275" rIns="68575" bIns="34275" anchor="t" anchorCtr="0">
            <a:normAutofit lnSpcReduction="10000"/>
          </a:bodyPr>
          <a:lstStyle/>
          <a:p>
            <a:pPr marL="0" lvl="0" indent="0">
              <a:spcBef>
                <a:spcPts val="0"/>
              </a:spcBef>
              <a:spcAft>
                <a:spcPts val="600"/>
              </a:spcAft>
              <a:buClr>
                <a:srgbClr val="000000"/>
              </a:buClr>
              <a:buSzPts val="1100"/>
              <a:buFont typeface="Arial"/>
              <a:buNone/>
            </a:pPr>
            <a:r>
              <a:rPr lang="en-US" b="0" i="0" u="none" strike="noStrike" cap="none"/>
              <a:t>In the next slides, present your exploratory data analyses (EDA) on the dataset, and the EDA should provide a good insight into your data, present your key findings from the EDA. Bar plots, pie charts, visualizations are a must. At this point, you should have completed your data exploration stage (the dataset should be completely ready after appropriate cleansing and transformations; all the members are expected to be familiar with all the major patterns and trends in dataset). You may provide the core of your programming code that you wrote to come up with those plots/charts, but do not spend time on explaining the code as this is a short 10 minute presentation.</a:t>
            </a:r>
          </a:p>
          <a:p>
            <a:pPr marL="0" lvl="0" indent="0">
              <a:spcBef>
                <a:spcPts val="0"/>
              </a:spcBef>
              <a:spcAft>
                <a:spcPts val="600"/>
              </a:spcAft>
              <a:buClr>
                <a:srgbClr val="000000"/>
              </a:buClr>
              <a:buFont typeface="Arial"/>
              <a:buNone/>
            </a:pPr>
            <a:endParaRPr lang="en-US" b="0" i="0" u="none" strike="noStrike" cap="none"/>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19"/>
          <p:cNvSpPr txBox="1">
            <a:spLocks noGrp="1"/>
          </p:cNvSpPr>
          <p:nvPr>
            <p:ph type="title"/>
          </p:nvPr>
        </p:nvSpPr>
        <p:spPr>
          <a:xfrm>
            <a:off x="525476" y="685800"/>
            <a:ext cx="8018400" cy="980700"/>
          </a:xfrm>
        </p:spPr>
        <p:txBody>
          <a:bodyPr spcFirstLastPara="1" wrap="square" lIns="68575" tIns="34275" rIns="68575" bIns="34275" anchor="ctr" anchorCtr="0">
            <a:normAutofit/>
          </a:bodyPr>
          <a:lstStyle/>
          <a:p>
            <a:pPr marL="0" lvl="0" indent="0" rtl="0">
              <a:spcBef>
                <a:spcPts val="0"/>
              </a:spcBef>
              <a:spcAft>
                <a:spcPts val="0"/>
              </a:spcAft>
              <a:buNone/>
            </a:pPr>
            <a:r>
              <a:rPr lang="en-US"/>
              <a:t>Initial Modeling – Random Forest Regressor</a:t>
            </a:r>
          </a:p>
        </p:txBody>
      </p:sp>
      <p:sp>
        <p:nvSpPr>
          <p:cNvPr id="134" name="Google Shape;134;p19"/>
          <p:cNvSpPr txBox="1">
            <a:spLocks noGrp="1"/>
          </p:cNvSpPr>
          <p:nvPr>
            <p:ph type="sldNum" idx="12"/>
          </p:nvPr>
        </p:nvSpPr>
        <p:spPr>
          <a:xfrm>
            <a:off x="8189259" y="4767263"/>
            <a:ext cx="504300" cy="273900"/>
          </a:xfrm>
        </p:spPr>
        <p:txBody>
          <a:bodyPr spcFirstLastPara="1" wrap="square" lIns="68575" tIns="34275" rIns="68575" bIns="34275" anchor="ctr" anchorCtr="0">
            <a:normAutofit/>
          </a:bodyPr>
          <a:lstStyle/>
          <a:p>
            <a:pPr marL="0" lvl="0" indent="0" rtl="0">
              <a:lnSpc>
                <a:spcPct val="90000"/>
              </a:lnSpc>
              <a:spcBef>
                <a:spcPts val="0"/>
              </a:spcBef>
              <a:spcAft>
                <a:spcPts val="600"/>
              </a:spcAft>
              <a:buClr>
                <a:srgbClr val="000000"/>
              </a:buClr>
              <a:buFont typeface="Arial"/>
              <a:buNone/>
            </a:pPr>
            <a:fld id="{00000000-1234-1234-1234-123412341234}" type="slidenum">
              <a:rPr lang="en" sz="900"/>
              <a:pPr marL="0" lvl="0" indent="0" rtl="0">
                <a:lnSpc>
                  <a:spcPct val="90000"/>
                </a:lnSpc>
                <a:spcBef>
                  <a:spcPts val="0"/>
                </a:spcBef>
                <a:spcAft>
                  <a:spcPts val="600"/>
                </a:spcAft>
                <a:buClr>
                  <a:srgbClr val="000000"/>
                </a:buClr>
                <a:buFont typeface="Arial"/>
                <a:buNone/>
              </a:pPr>
              <a:t>8</a:t>
            </a:fld>
            <a:endParaRPr lang="en" sz="900"/>
          </a:p>
        </p:txBody>
      </p:sp>
      <p:pic>
        <p:nvPicPr>
          <p:cNvPr id="4117" name="Picture 21" descr="The Catch Rule in Football Explained">
            <a:extLst>
              <a:ext uri="{FF2B5EF4-FFF2-40B4-BE49-F238E27FC236}">
                <a16:creationId xmlns:a16="http://schemas.microsoft.com/office/drawing/2014/main" id="{4A340289-07D3-29A1-F6F3-391031A997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8151" r="40207" b="-3"/>
          <a:stretch>
            <a:fillRect/>
          </a:stretch>
        </p:blipFill>
        <p:spPr bwMode="auto">
          <a:xfrm>
            <a:off x="525476" y="1502855"/>
            <a:ext cx="1527479" cy="3264408"/>
          </a:xfrm>
          <a:prstGeom prst="rect">
            <a:avLst/>
          </a:prstGeom>
          <a:solidFill>
            <a:srgbClr val="FFFFFF"/>
          </a:solidFill>
          <a:ln>
            <a:noFill/>
          </a:ln>
          <a:extLst>
            <a:ext uri="{909E8E84-426E-40DD-AFC4-6F175D3DCCD1}">
              <a14:hiddenFill xmlns:a14="http://schemas.microsoft.com/office/drawing/2010/main">
                <a:solidFill>
                  <a:srgbClr val="FFFFFF"/>
                </a:solidFill>
              </a14:hiddenFill>
            </a:ext>
          </a:extLst>
        </p:spPr>
      </p:pic>
      <p:sp>
        <p:nvSpPr>
          <p:cNvPr id="133" name="Google Shape;133;p19"/>
          <p:cNvSpPr txBox="1">
            <a:spLocks noGrp="1"/>
          </p:cNvSpPr>
          <p:nvPr>
            <p:ph type="body" idx="4294967295"/>
          </p:nvPr>
        </p:nvSpPr>
        <p:spPr>
          <a:xfrm>
            <a:off x="2433956" y="1502855"/>
            <a:ext cx="6109920" cy="3264408"/>
          </a:xfrm>
        </p:spPr>
        <p:txBody>
          <a:bodyPr spcFirstLastPara="1" lIns="68575" tIns="34275" rIns="68575" bIns="34275" anchor="t" anchorCtr="0">
            <a:normAutofit/>
          </a:bodyPr>
          <a:lstStyle/>
          <a:p>
            <a:pPr marL="171450" indent="-171450">
              <a:lnSpc>
                <a:spcPct val="100000"/>
              </a:lnSpc>
              <a:spcBef>
                <a:spcPts val="0"/>
              </a:spcBef>
              <a:spcAft>
                <a:spcPts val="600"/>
              </a:spcAft>
              <a:buClr>
                <a:srgbClr val="000000"/>
              </a:buClr>
              <a:buSzPts val="1100"/>
            </a:pPr>
            <a:r>
              <a:rPr lang="en-US" sz="900" b="0" i="0" u="none" strike="noStrike" cap="none" dirty="0"/>
              <a:t>Based on our training we currently have 61 features</a:t>
            </a:r>
          </a:p>
          <a:p>
            <a:pPr marL="628650" lvl="1" indent="-171450">
              <a:lnSpc>
                <a:spcPct val="100000"/>
              </a:lnSpc>
              <a:spcBef>
                <a:spcPts val="0"/>
              </a:spcBef>
              <a:spcAft>
                <a:spcPts val="600"/>
              </a:spcAft>
              <a:buClr>
                <a:srgbClr val="000000"/>
              </a:buClr>
              <a:buSzPts val="1100"/>
            </a:pPr>
            <a:r>
              <a:rPr lang="en-US" sz="900" b="0" i="0" u="none" strike="noStrike" cap="none" dirty="0"/>
              <a:t>Due to encoding on categorical variables for the random forest regressor there are over a 1000 features initially</a:t>
            </a:r>
          </a:p>
          <a:p>
            <a:pPr marL="171450" indent="-171450">
              <a:lnSpc>
                <a:spcPct val="100000"/>
              </a:lnSpc>
              <a:spcBef>
                <a:spcPts val="0"/>
              </a:spcBef>
              <a:spcAft>
                <a:spcPts val="600"/>
              </a:spcAft>
              <a:buClr>
                <a:srgbClr val="000000"/>
              </a:buClr>
              <a:buSzPts val="1100"/>
            </a:pPr>
            <a:r>
              <a:rPr lang="en-US" sz="900" b="0" i="0" u="none" strike="noStrike" cap="none" dirty="0"/>
              <a:t>The goal of our first model is to focus in on what features are most important to our model</a:t>
            </a:r>
          </a:p>
          <a:p>
            <a:pPr marL="628650" lvl="1" indent="-171450">
              <a:lnSpc>
                <a:spcPct val="100000"/>
              </a:lnSpc>
              <a:spcBef>
                <a:spcPts val="0"/>
              </a:spcBef>
              <a:spcAft>
                <a:spcPts val="600"/>
              </a:spcAft>
              <a:buClr>
                <a:srgbClr val="000000"/>
              </a:buClr>
              <a:buSzPts val="1100"/>
            </a:pPr>
            <a:r>
              <a:rPr lang="en-US" sz="900" b="0" i="0" u="none" strike="noStrike" cap="none" dirty="0"/>
              <a:t>This can give us a better understanding of what features to focus on for further modeling/additional features in the future</a:t>
            </a:r>
          </a:p>
          <a:p>
            <a:pPr marL="171450" indent="-171450">
              <a:lnSpc>
                <a:spcPct val="100000"/>
              </a:lnSpc>
              <a:spcBef>
                <a:spcPts val="0"/>
              </a:spcBef>
              <a:spcAft>
                <a:spcPts val="600"/>
              </a:spcAft>
              <a:buClr>
                <a:srgbClr val="000000"/>
              </a:buClr>
              <a:buSzPts val="1100"/>
            </a:pPr>
            <a:r>
              <a:rPr lang="en-US" sz="900" b="0" i="0" u="none" strike="noStrike" cap="none" dirty="0"/>
              <a:t>Performance is relative – football is noisy</a:t>
            </a:r>
          </a:p>
          <a:p>
            <a:pPr marL="171450" indent="-171450">
              <a:lnSpc>
                <a:spcPct val="100000"/>
              </a:lnSpc>
              <a:spcBef>
                <a:spcPts val="0"/>
              </a:spcBef>
              <a:spcAft>
                <a:spcPts val="600"/>
              </a:spcAft>
              <a:buClr>
                <a:srgbClr val="000000"/>
              </a:buClr>
              <a:buSzPts val="1100"/>
            </a:pPr>
            <a:r>
              <a:rPr lang="en-US" sz="900" b="0" i="0" u="none" strike="noStrike" cap="none" dirty="0"/>
              <a:t>The initial evaluation metrics used are r-squared value and mean absolute error (MAE)</a:t>
            </a:r>
          </a:p>
          <a:p>
            <a:pPr marL="628650" lvl="1" indent="-171450">
              <a:lnSpc>
                <a:spcPct val="100000"/>
              </a:lnSpc>
              <a:spcBef>
                <a:spcPts val="0"/>
              </a:spcBef>
              <a:spcAft>
                <a:spcPts val="600"/>
              </a:spcAft>
              <a:buClr>
                <a:srgbClr val="000000"/>
              </a:buClr>
              <a:buSzPts val="1100"/>
            </a:pPr>
            <a:r>
              <a:rPr lang="en-US" sz="900" b="0" i="0" u="none" strike="noStrike" cap="none" dirty="0"/>
              <a:t>MAE – allows us to see how far off our prediction is without penalizing errors that are far off</a:t>
            </a:r>
          </a:p>
          <a:p>
            <a:pPr marL="1085850" lvl="2" indent="-171450">
              <a:lnSpc>
                <a:spcPct val="100000"/>
              </a:lnSpc>
              <a:spcBef>
                <a:spcPts val="0"/>
              </a:spcBef>
              <a:spcAft>
                <a:spcPts val="600"/>
              </a:spcAft>
              <a:buClr>
                <a:srgbClr val="000000"/>
              </a:buClr>
              <a:buSzPts val="1100"/>
            </a:pPr>
            <a:r>
              <a:rPr lang="en-US" sz="900" b="0" i="0" u="none" strike="noStrike" cap="none" dirty="0"/>
              <a:t>Football is very noisy; outliers are bound to happen so penalizing them does not make sense</a:t>
            </a:r>
          </a:p>
          <a:p>
            <a:pPr marL="628650" lvl="1" indent="-171450">
              <a:lnSpc>
                <a:spcPct val="100000"/>
              </a:lnSpc>
              <a:spcBef>
                <a:spcPts val="0"/>
              </a:spcBef>
              <a:spcAft>
                <a:spcPts val="600"/>
              </a:spcAft>
              <a:buClr>
                <a:srgbClr val="000000"/>
              </a:buClr>
              <a:buSzPts val="1100"/>
            </a:pPr>
            <a:r>
              <a:rPr lang="en-US" sz="900" b="0" i="0" u="none" strike="noStrike" cap="none" dirty="0"/>
              <a:t>R-squared – allows us to see how well the model is capturing the variability in the data</a:t>
            </a:r>
          </a:p>
          <a:p>
            <a:pPr marL="1085850" lvl="2" indent="-171450">
              <a:lnSpc>
                <a:spcPct val="100000"/>
              </a:lnSpc>
              <a:spcBef>
                <a:spcPts val="0"/>
              </a:spcBef>
              <a:spcAft>
                <a:spcPts val="600"/>
              </a:spcAft>
              <a:buClr>
                <a:srgbClr val="000000"/>
              </a:buClr>
              <a:buSzPts val="1100"/>
            </a:pPr>
            <a:r>
              <a:rPr lang="en-US" sz="900" b="0" i="0" u="none" strike="noStrike" cap="none" dirty="0"/>
              <a:t>A simple evaluation metric to see another viewpoint of our model</a:t>
            </a:r>
          </a:p>
          <a:p>
            <a:pPr marL="171450" indent="-171450">
              <a:lnSpc>
                <a:spcPct val="100000"/>
              </a:lnSpc>
              <a:spcBef>
                <a:spcPts val="0"/>
              </a:spcBef>
              <a:spcAft>
                <a:spcPts val="600"/>
              </a:spcAft>
              <a:buClr>
                <a:srgbClr val="000000"/>
              </a:buClr>
              <a:buSzPts val="1100"/>
            </a:pPr>
            <a:r>
              <a:rPr lang="en-US" sz="900" b="0" i="0" u="none" strike="noStrike" cap="none" dirty="0"/>
              <a:t>Current model splits the data 80/20</a:t>
            </a:r>
          </a:p>
          <a:p>
            <a:pPr marL="628650" lvl="1" indent="-171450">
              <a:lnSpc>
                <a:spcPct val="100000"/>
              </a:lnSpc>
              <a:spcBef>
                <a:spcPts val="0"/>
              </a:spcBef>
              <a:spcAft>
                <a:spcPts val="600"/>
              </a:spcAft>
              <a:buClr>
                <a:srgbClr val="000000"/>
              </a:buClr>
              <a:buSzPts val="1100"/>
            </a:pPr>
            <a:r>
              <a:rPr lang="en-US" sz="900" b="0" i="0" u="none" strike="noStrike" cap="none" dirty="0"/>
              <a:t>Current not using validation or cross-validation as this was an initial model to understand important features, in contrast to strengthening model performance</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F0BD9-FEB3-9E3C-363A-EB2E57916B3F}"/>
              </a:ext>
            </a:extLst>
          </p:cNvPr>
          <p:cNvSpPr>
            <a:spLocks noGrp="1"/>
          </p:cNvSpPr>
          <p:nvPr>
            <p:ph type="title"/>
          </p:nvPr>
        </p:nvSpPr>
        <p:spPr/>
        <p:txBody>
          <a:bodyPr/>
          <a:lstStyle/>
          <a:p>
            <a:r>
              <a:rPr lang="en-US" dirty="0"/>
              <a:t>Feature Importance</a:t>
            </a:r>
          </a:p>
        </p:txBody>
      </p:sp>
      <p:sp>
        <p:nvSpPr>
          <p:cNvPr id="3" name="Text Placeholder 2">
            <a:extLst>
              <a:ext uri="{FF2B5EF4-FFF2-40B4-BE49-F238E27FC236}">
                <a16:creationId xmlns:a16="http://schemas.microsoft.com/office/drawing/2014/main" id="{45CE28B0-CC6E-D878-674F-C6226F2DF27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149710C-2702-6041-9ABE-129DBE01704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a:t>
            </a:fld>
            <a:endParaRPr lang="en"/>
          </a:p>
        </p:txBody>
      </p:sp>
      <p:pic>
        <p:nvPicPr>
          <p:cNvPr id="1026" name="Picture 2">
            <a:extLst>
              <a:ext uri="{FF2B5EF4-FFF2-40B4-BE49-F238E27FC236}">
                <a16:creationId xmlns:a16="http://schemas.microsoft.com/office/drawing/2014/main" id="{AEBBBECA-FD2B-FEB5-3DD4-EEAA65E6E5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76452" y="1573196"/>
            <a:ext cx="2991595" cy="299159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C147C048-4149-124E-695B-38B6165E778F}"/>
              </a:ext>
            </a:extLst>
          </p:cNvPr>
          <p:cNvPicPr>
            <a:picLocks noChangeAspect="1"/>
          </p:cNvPicPr>
          <p:nvPr/>
        </p:nvPicPr>
        <p:blipFill>
          <a:blip r:embed="rId3"/>
          <a:stretch>
            <a:fillRect/>
          </a:stretch>
        </p:blipFill>
        <p:spPr>
          <a:xfrm>
            <a:off x="1315706" y="2745143"/>
            <a:ext cx="2851288" cy="647700"/>
          </a:xfrm>
          <a:prstGeom prst="rect">
            <a:avLst/>
          </a:prstGeom>
        </p:spPr>
      </p:pic>
    </p:spTree>
    <p:extLst>
      <p:ext uri="{BB962C8B-B14F-4D97-AF65-F5344CB8AC3E}">
        <p14:creationId xmlns:p14="http://schemas.microsoft.com/office/powerpoint/2010/main" val="3181735863"/>
      </p:ext>
    </p:extLst>
  </p:cSld>
  <p:clrMapOvr>
    <a:masterClrMapping/>
  </p:clrMapOvr>
</p:sld>
</file>

<file path=ppt/theme/theme1.xml><?xml version="1.0" encoding="utf-8"?>
<a:theme xmlns:a="http://schemas.openxmlformats.org/drawingml/2006/main" name="ChronicleVTI">
  <a:themeElements>
    <a:clrScheme name="Chronicle">
      <a:dk1>
        <a:srgbClr val="000000"/>
      </a:dk1>
      <a:lt1>
        <a:srgbClr val="FFFFFF"/>
      </a:lt1>
      <a:dk2>
        <a:srgbClr val="1C1C32"/>
      </a:dk2>
      <a:lt2>
        <a:srgbClr val="F8F4F1"/>
      </a:lt2>
      <a:accent1>
        <a:srgbClr val="734B67"/>
      </a:accent1>
      <a:accent2>
        <a:srgbClr val="959EBB"/>
      </a:accent2>
      <a:accent3>
        <a:srgbClr val="596781"/>
      </a:accent3>
      <a:accent4>
        <a:srgbClr val="7F6E8C"/>
      </a:accent4>
      <a:accent5>
        <a:srgbClr val="DB9A8F"/>
      </a:accent5>
      <a:accent6>
        <a:srgbClr val="C29AB1"/>
      </a:accent6>
      <a:hlink>
        <a:srgbClr val="778BA2"/>
      </a:hlink>
      <a:folHlink>
        <a:srgbClr val="A27C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1063</Words>
  <Application>Microsoft Office PowerPoint</Application>
  <PresentationFormat>On-screen Show (16:9)</PresentationFormat>
  <Paragraphs>76</Paragraphs>
  <Slides>16</Slides>
  <Notes>10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16</vt:i4>
      </vt:variant>
    </vt:vector>
  </HeadingPairs>
  <TitlesOfParts>
    <vt:vector size="20" baseType="lpstr">
      <vt:lpstr>Arial</vt:lpstr>
      <vt:lpstr>Lustria</vt:lpstr>
      <vt:lpstr>Open Sans</vt:lpstr>
      <vt:lpstr>ChronicleVTI</vt:lpstr>
      <vt:lpstr>Finding an Edge in Sports Betting</vt:lpstr>
      <vt:lpstr>GITHUB FOR OUR PROJECT</vt:lpstr>
      <vt:lpstr>Overview</vt:lpstr>
      <vt:lpstr>Refresher/Background</vt:lpstr>
      <vt:lpstr>Dataset information</vt:lpstr>
      <vt:lpstr>Literature Survey</vt:lpstr>
      <vt:lpstr>EDA Explanation</vt:lpstr>
      <vt:lpstr>Initial Modeling – Random Forest Regressor</vt:lpstr>
      <vt:lpstr>Feature Importance</vt:lpstr>
      <vt:lpstr>Initial Model Analysis</vt:lpstr>
      <vt:lpstr>2nd Iteration – Random Forest Regressor </vt:lpstr>
      <vt:lpstr> </vt:lpstr>
      <vt:lpstr>Next Steps</vt:lpstr>
      <vt:lpstr>Brief overview of models- Gabe</vt:lpstr>
      <vt:lpstr>References</vt:lpstr>
      <vt:lpstr>Q&amp;A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Joseph Fiore Schoenbaum</cp:lastModifiedBy>
  <cp:revision>1</cp:revision>
  <dcterms:modified xsi:type="dcterms:W3CDTF">2025-07-10T00:53:47Z</dcterms:modified>
</cp:coreProperties>
</file>